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64437" y="1685670"/>
            <a:ext cx="50177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604/2025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18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GIOVANE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BRAZ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ABREU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SILVA,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2791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II </a:t>
            </a:r>
            <a:r>
              <a:rPr dirty="0" sz="1400" b="1">
                <a:latin typeface="Arial"/>
                <a:cs typeface="Arial"/>
              </a:rPr>
              <a:t>(22,5</a:t>
            </a:r>
            <a:r>
              <a:rPr dirty="0" sz="1400" spc="5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Hs</a:t>
            </a:r>
            <a:r>
              <a:rPr dirty="0" sz="1400" spc="6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5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6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AO</a:t>
            </a:r>
            <a:r>
              <a:rPr dirty="0" sz="1400" spc="4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5º</a:t>
            </a:r>
            <a:r>
              <a:rPr dirty="0" sz="1400" spc="6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ANO)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ORIENTADOR</a:t>
            </a:r>
            <a:r>
              <a:rPr dirty="0" sz="1400" spc="70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(A)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50"/>
              </a:lnSpc>
            </a:pPr>
            <a:r>
              <a:rPr dirty="0" sz="1400" b="1">
                <a:latin typeface="Arial"/>
                <a:cs typeface="Arial"/>
              </a:rPr>
              <a:t>EDUCACIONAL,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)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o</a:t>
            </a:r>
            <a:endParaRPr sz="1400">
              <a:latin typeface="Arial MT"/>
              <a:cs typeface="Arial MT"/>
            </a:endParaRPr>
          </a:p>
          <a:p>
            <a:pPr algn="just" marL="12700" marR="5715">
              <a:lnSpc>
                <a:spcPct val="95100"/>
              </a:lnSpc>
              <a:spcBef>
                <a:spcPts val="70"/>
              </a:spcBef>
            </a:pPr>
            <a:r>
              <a:rPr dirty="0" sz="1400">
                <a:latin typeface="Arial MT"/>
                <a:cs typeface="Arial MT"/>
              </a:rPr>
              <a:t>Art. 25º do Regime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 Único dos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c/c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229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18/08/2025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conforme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9083/2025.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2025-10-13T18:02:15Z</dcterms:created>
  <dcterms:modified xsi:type="dcterms:W3CDTF">2025-10-13T18:02:15Z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