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287/25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4590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016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ANTONIO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BERNARDINO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ALMEIDA,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13395,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09/09/2025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07/12/2025,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 com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3965/2025.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2025-10-13T18:18:18Z</dcterms:created>
  <dcterms:modified xsi:type="dcterms:W3CDTF">2025-10-13T18:18:18Z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