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5"/>
            <a:ext cx="6225540" cy="45434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285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254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645/2025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651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spc="-10" b="1">
                <a:latin typeface="Times New Roman"/>
                <a:cs typeface="Times New Roman"/>
              </a:rPr>
              <a:t>CONTRATO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043/2025,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5399/2025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EMPRESA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CIAP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PROJETO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LTDA,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CNPJ: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08.266.798/0001-</a:t>
            </a:r>
            <a:r>
              <a:rPr dirty="0" sz="1200" spc="-25" b="1">
                <a:latin typeface="Times New Roman"/>
                <a:cs typeface="Times New Roman"/>
              </a:rPr>
              <a:t>20.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651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5399/2025.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Carlos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Cesar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Ribeiro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Flores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001598;</a:t>
            </a:r>
            <a:endParaRPr sz="1100">
              <a:latin typeface="Times New Roman"/>
              <a:cs typeface="Times New Roman"/>
            </a:endParaRPr>
          </a:p>
          <a:p>
            <a:pPr marL="162560" indent="-149860">
              <a:lnSpc>
                <a:spcPts val="1265"/>
              </a:lnSpc>
              <a:buAutoNum type="arabicParenR"/>
              <a:tabLst>
                <a:tab pos="162560" algn="l"/>
              </a:tabLst>
            </a:pPr>
            <a:r>
              <a:rPr dirty="0" sz="1100" b="1">
                <a:latin typeface="Times New Roman"/>
                <a:cs typeface="Times New Roman"/>
              </a:rPr>
              <a:t>Fabio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Willian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Mello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Palmeira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003127;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Jorge</a:t>
            </a:r>
            <a:r>
              <a:rPr dirty="0" sz="1100" spc="-10" b="1">
                <a:latin typeface="Times New Roman"/>
                <a:cs typeface="Times New Roman"/>
              </a:rPr>
              <a:t> Felipe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Aniz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Abrahão </a:t>
            </a:r>
            <a:r>
              <a:rPr dirty="0" sz="1100">
                <a:latin typeface="Times New Roman"/>
                <a:cs typeface="Times New Roman"/>
              </a:rPr>
              <a:t>–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3120.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616577" y="5456046"/>
            <a:ext cx="2272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4539" y="6686168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4786" y="7867268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2025-10-13T18:20:21Z</dcterms:created>
  <dcterms:modified xsi:type="dcterms:W3CDTF">2025-10-13T18:20:21Z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2025-09-12T00:00:00Z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2025-10-13T00:00:00Z</vt:filetime>
  </property>
  <property fmtid="{D5CDD505-2E9C-101B-9397-08002B2CF9AE}" pid="5" name="Producer">
    <vt:lpwstr>Microsoft® Word 2013</vt:lpwstr>
  </property>
</Properties>
</file>