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67061" y="535478"/>
            <a:ext cx="806407" cy="72619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23389" y="900429"/>
            <a:ext cx="2140585" cy="3225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1170"/>
              </a:lnSpc>
              <a:spcBef>
                <a:spcPts val="95"/>
              </a:spcBef>
            </a:pPr>
            <a:r>
              <a:rPr dirty="0" sz="1000">
                <a:latin typeface="Arial MT"/>
                <a:cs typeface="Arial MT"/>
              </a:rPr>
              <a:t>Estado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Rio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Janeiro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ts val="1170"/>
              </a:lnSpc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10" b="1">
                <a:latin typeface="Arial"/>
                <a:cs typeface="Arial"/>
              </a:rPr>
              <a:t> Seropédica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34025" y="476249"/>
            <a:ext cx="1276350" cy="91440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8120" y="1665477"/>
            <a:ext cx="5965825" cy="9093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629/2025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conferidas,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Art.74,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VII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Orgânica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 spc="-10">
                <a:latin typeface="Times New Roman"/>
                <a:cs typeface="Times New Roman"/>
              </a:rPr>
              <a:t>Município.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68120" y="3243198"/>
            <a:ext cx="5965825" cy="3055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715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membros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relacionados,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CONSELHO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 </a:t>
            </a:r>
            <a:r>
              <a:rPr dirty="0" sz="1200">
                <a:latin typeface="Times New Roman"/>
                <a:cs typeface="Times New Roman"/>
              </a:rPr>
              <a:t>EDUCAÇÃO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nosso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município,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tendo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respectivos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prazos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mandato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estabelecidos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 spc="-10">
                <a:latin typeface="Times New Roman"/>
                <a:cs typeface="Times New Roman"/>
              </a:rPr>
              <a:t>seguir.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dirty="0" sz="1200" b="1">
                <a:latin typeface="Times New Roman"/>
                <a:cs typeface="Times New Roman"/>
              </a:rPr>
              <a:t>Segmento: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Representantes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Rede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Estadual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Educação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Times New Roman"/>
                <a:cs typeface="Times New Roman"/>
              </a:rPr>
              <a:t>Luiz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Alexandre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Mota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Suplente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(08/04/2025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07/04/2027)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 b="1">
                <a:latin typeface="Times New Roman"/>
                <a:cs typeface="Times New Roman"/>
              </a:rPr>
              <a:t>Segmento: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Representantes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Gestores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Escolares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Educação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Básica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Pública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Times New Roman"/>
                <a:cs typeface="Times New Roman"/>
              </a:rPr>
              <a:t>Lina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Abreu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Santos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Correa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Suplente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(09/07/2025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10/07/2027)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50"/>
              </a:spcBef>
            </a:pPr>
            <a:r>
              <a:rPr dirty="0" sz="1200" b="1">
                <a:latin typeface="Times New Roman"/>
                <a:cs typeface="Times New Roman"/>
              </a:rPr>
              <a:t>Segmento: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Representantes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Professores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Educação Básica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Pública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Times New Roman"/>
                <a:cs typeface="Times New Roman"/>
              </a:rPr>
              <a:t>Sheila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Aparecida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Brito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Oliveira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Suplente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(09/07/2025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10/07/2027)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 b="1">
                <a:latin typeface="Times New Roman"/>
                <a:cs typeface="Times New Roman"/>
              </a:rPr>
              <a:t>Segmento: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Representantes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Secretaria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Educação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Times New Roman"/>
                <a:cs typeface="Times New Roman"/>
              </a:rPr>
              <a:t>Edna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Vargas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Pereira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Abreu–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Titular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(08/04/2025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07/04/2027)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68120" y="6791325"/>
            <a:ext cx="5963285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 respeitando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 efeitos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retroativos, </a:t>
            </a:r>
            <a:r>
              <a:rPr dirty="0" sz="1200">
                <a:latin typeface="Times New Roman"/>
                <a:cs typeface="Times New Roman"/>
              </a:rPr>
              <a:t>sendo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761357" y="7668005"/>
            <a:ext cx="22726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68120" y="8193785"/>
            <a:ext cx="23564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Registre-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020695" y="9070085"/>
            <a:ext cx="2061210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31775" marR="5080" indent="-21971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Times New Roman"/>
                <a:cs typeface="Times New Roman"/>
              </a:rPr>
              <a:t>LUCAS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DUTRA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0">
                <a:latin typeface="Times New Roman"/>
                <a:cs typeface="Times New Roman"/>
              </a:rPr>
              <a:t> SANTOS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Usuário do Windows</dc:creator>
  <dcterms:created xsi:type="dcterms:W3CDTF">2025-10-13T18:27:09Z</dcterms:created>
  <dcterms:modified xsi:type="dcterms:W3CDTF">2025-10-13T18:27:09Z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