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8015" y="6339183"/>
            <a:ext cx="6669024" cy="201050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5279" y="423424"/>
            <a:ext cx="6723888" cy="7859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02819" y="1241327"/>
            <a:ext cx="26530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 i="1">
                <a:solidFill>
                  <a:srgbClr val="181818"/>
                </a:solidFill>
                <a:latin typeface="Times New Roman"/>
                <a:cs typeface="Times New Roman"/>
              </a:rPr>
              <a:t>Secretaria</a:t>
            </a:r>
            <a:r>
              <a:rPr dirty="0" sz="1400" spc="25" i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00" spc="-75" i="1">
                <a:solidFill>
                  <a:srgbClr val="1D1D1D"/>
                </a:solidFill>
                <a:latin typeface="Times New Roman"/>
                <a:cs typeface="Times New Roman"/>
              </a:rPr>
              <a:t>Municipal</a:t>
            </a:r>
            <a:r>
              <a:rPr dirty="0" sz="1400" spc="20" i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00" spc="-55" i="1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400" spc="-90" i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00" spc="-65">
                <a:solidFill>
                  <a:srgbClr val="1A1A1A"/>
                </a:solidFill>
                <a:latin typeface="Times New Roman"/>
                <a:cs typeface="Times New Roman"/>
              </a:rPr>
              <a:t>Administroç/fo: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0585" y="2203678"/>
            <a:ext cx="389064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PORTARIA</a:t>
            </a:r>
            <a:r>
              <a:rPr dirty="0" sz="1450" spc="17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N</a:t>
            </a:r>
            <a:r>
              <a:rPr dirty="0" baseline="51282" sz="975">
                <a:solidFill>
                  <a:srgbClr val="262626"/>
                </a:solidFill>
                <a:latin typeface="Times New Roman"/>
                <a:cs typeface="Times New Roman"/>
              </a:rPr>
              <a:t>O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.</a:t>
            </a:r>
            <a:r>
              <a:rPr dirty="0" sz="1450" spc="110">
                <a:solidFill>
                  <a:srgbClr val="262626"/>
                </a:solidFill>
                <a:latin typeface="Times New Roman"/>
                <a:cs typeface="Times New Roman"/>
              </a:rPr>
              <a:t>  </a:t>
            </a:r>
            <a:r>
              <a:rPr dirty="0" sz="1450" spc="-60">
                <a:solidFill>
                  <a:srgbClr val="282828"/>
                </a:solidFill>
                <a:latin typeface="Times New Roman"/>
                <a:cs typeface="Times New Roman"/>
              </a:rPr>
              <a:t>176.</a:t>
            </a:r>
            <a:r>
              <a:rPr dirty="0" sz="1450" spc="-12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450" spc="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30</a:t>
            </a:r>
            <a:r>
              <a:rPr dirty="0" sz="1450" spc="-2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450" spc="1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JUNRO</a:t>
            </a:r>
            <a:r>
              <a:rPr dirty="0" sz="1450" spc="3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450" spc="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1D1D1D"/>
                </a:solidFill>
                <a:latin typeface="Times New Roman"/>
                <a:cs typeface="Times New Roman"/>
              </a:rPr>
              <a:t>2025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210" y="3023112"/>
            <a:ext cx="6312535" cy="63944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algn="just" marL="38100" marR="30480" indent="-635">
              <a:lnSpc>
                <a:spcPct val="88900"/>
              </a:lnSpc>
              <a:spcBef>
                <a:spcPts val="290"/>
              </a:spcBef>
            </a:pPr>
            <a:r>
              <a:rPr dirty="0" baseline="1915" sz="2175">
                <a:solidFill>
                  <a:srgbClr val="282828"/>
                </a:solidFill>
                <a:latin typeface="Times New Roman"/>
                <a:cs typeface="Times New Roman"/>
              </a:rPr>
              <a:t>O</a:t>
            </a:r>
            <a:r>
              <a:rPr dirty="0" baseline="1915" sz="2175" spc="-142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120">
                <a:solidFill>
                  <a:srgbClr val="282828"/>
                </a:solidFill>
                <a:latin typeface="Times New Roman"/>
                <a:cs typeface="Times New Roman"/>
              </a:rPr>
              <a:t>SECRET</a:t>
            </a:r>
            <a:r>
              <a:rPr dirty="0" baseline="1915" sz="2175" spc="-120">
                <a:solidFill>
                  <a:srgbClr val="232323"/>
                </a:solidFill>
                <a:latin typeface="Times New Roman"/>
                <a:cs typeface="Times New Roman"/>
              </a:rPr>
              <a:t>’ARIO</a:t>
            </a:r>
            <a:r>
              <a:rPr dirty="0" baseline="1915" sz="21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>
                <a:solidFill>
                  <a:srgbClr val="242424"/>
                </a:solidFill>
                <a:latin typeface="Times New Roman"/>
                <a:cs typeface="Times New Roman"/>
              </a:rPr>
              <a:t>DE</a:t>
            </a:r>
            <a:r>
              <a:rPr dirty="0" baseline="1915" sz="2175" spc="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solidFill>
                  <a:srgbClr val="1F1F1F"/>
                </a:solidFill>
                <a:latin typeface="Times New Roman"/>
                <a:cs typeface="Times New Roman"/>
              </a:rPr>
              <a:t>ADMINISTRAÇÃO,da</a:t>
            </a:r>
            <a:r>
              <a:rPr dirty="0" baseline="1915" sz="2175" spc="-97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baseline="5747" sz="2175" spc="-30">
                <a:solidFill>
                  <a:srgbClr val="1F1F1F"/>
                </a:solidFill>
                <a:latin typeface="Times New Roman"/>
                <a:cs typeface="Times New Roman"/>
              </a:rPr>
              <a:t>P</a:t>
            </a:r>
            <a:r>
              <a:rPr dirty="0" baseline="1915" sz="2175" spc="-30">
                <a:solidFill>
                  <a:srgbClr val="1F1F1F"/>
                </a:solidFill>
                <a:latin typeface="Times New Roman"/>
                <a:cs typeface="Times New Roman"/>
              </a:rPr>
              <a:t>ref</a:t>
            </a:r>
            <a:r>
              <a:rPr dirty="0" sz="1450" spc="-20">
                <a:solidFill>
                  <a:srgbClr val="1F1F1F"/>
                </a:solidFill>
                <a:latin typeface="Times New Roman"/>
                <a:cs typeface="Times New Roman"/>
              </a:rPr>
              <a:t>eitur</a:t>
            </a:r>
            <a:r>
              <a:rPr dirty="0" baseline="1915" sz="2175" spc="-30">
                <a:solidFill>
                  <a:srgbClr val="1F1F1F"/>
                </a:solidFill>
                <a:latin typeface="Times New Roman"/>
                <a:cs typeface="Times New Roman"/>
              </a:rPr>
              <a:t>a</a:t>
            </a:r>
            <a:r>
              <a:rPr dirty="0" baseline="1915" sz="2175" spc="-104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30">
                <a:solidFill>
                  <a:srgbClr val="161616"/>
                </a:solidFill>
                <a:latin typeface="Times New Roman"/>
                <a:cs typeface="Times New Roman"/>
              </a:rPr>
              <a:t>Municipal</a:t>
            </a:r>
            <a:r>
              <a:rPr dirty="0" baseline="1915" sz="2175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>
                <a:solidFill>
                  <a:srgbClr val="151515"/>
                </a:solidFill>
                <a:latin typeface="Times New Roman"/>
                <a:cs typeface="Times New Roman"/>
              </a:rPr>
              <a:t>de</a:t>
            </a:r>
            <a:r>
              <a:rPr dirty="0" baseline="1915" sz="2175" spc="-6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30">
                <a:solidFill>
                  <a:srgbClr val="1D1D1D"/>
                </a:solidFill>
                <a:latin typeface="Times New Roman"/>
                <a:cs typeface="Times New Roman"/>
              </a:rPr>
              <a:t>Seropédica,</a:t>
            </a:r>
            <a:r>
              <a:rPr dirty="0" baseline="1915" sz="2175" spc="6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solidFill>
                  <a:srgbClr val="242424"/>
                </a:solidFill>
                <a:latin typeface="Times New Roman"/>
                <a:cs typeface="Times New Roman"/>
              </a:rPr>
              <a:t>em </a:t>
            </a:r>
            <a:r>
              <a:rPr dirty="0" sz="1450" spc="-20">
                <a:solidFill>
                  <a:srgbClr val="242424"/>
                </a:solidFill>
                <a:latin typeface="Times New Roman"/>
                <a:cs typeface="Times New Roman"/>
              </a:rPr>
              <a:t>conformidade</a:t>
            </a:r>
            <a:r>
              <a:rPr dirty="0" sz="1450" spc="11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com</a:t>
            </a:r>
            <a:r>
              <a:rPr dirty="0" sz="14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450" spc="-60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que</a:t>
            </a:r>
            <a:r>
              <a:rPr dirty="0" sz="14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dispõe</a:t>
            </a:r>
            <a:r>
              <a:rPr dirty="0" sz="14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D2D2D"/>
                </a:solidFill>
                <a:latin typeface="Times New Roman"/>
                <a:cs typeface="Times New Roman"/>
              </a:rPr>
              <a:t>o</a:t>
            </a:r>
            <a:r>
              <a:rPr dirty="0" sz="1450" spc="-4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42424"/>
                </a:solidFill>
                <a:latin typeface="Times New Roman"/>
                <a:cs typeface="Times New Roman"/>
              </a:rPr>
              <a:t>Art.</a:t>
            </a:r>
            <a:r>
              <a:rPr dirty="0" sz="1450" spc="-6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9.</a:t>
            </a:r>
            <a:r>
              <a:rPr dirty="0" sz="1450" spc="-9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52462F"/>
                </a:solidFill>
                <a:latin typeface="Times New Roman"/>
                <a:cs typeface="Times New Roman"/>
              </a:rPr>
              <a:t>°</a:t>
            </a:r>
            <a:r>
              <a:rPr dirty="0" sz="1450" spc="-85">
                <a:solidFill>
                  <a:srgbClr val="52462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da</a:t>
            </a:r>
            <a:r>
              <a:rPr dirty="0" sz="1450" spc="-8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Lei</a:t>
            </a:r>
            <a:r>
              <a:rPr dirty="0" sz="14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1D1D1D"/>
                </a:solidFill>
                <a:latin typeface="Times New Roman"/>
                <a:cs typeface="Times New Roman"/>
              </a:rPr>
              <a:t>n°.</a:t>
            </a:r>
            <a:r>
              <a:rPr dirty="0" sz="1450" spc="-3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50" spc="-20">
                <a:solidFill>
                  <a:srgbClr val="212121"/>
                </a:solidFill>
                <a:latin typeface="Times New Roman"/>
                <a:cs typeface="Times New Roman"/>
              </a:rPr>
              <a:t>314/2005,</a:t>
            </a:r>
            <a:r>
              <a:rPr dirty="0" sz="145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e</a:t>
            </a:r>
            <a:r>
              <a:rPr dirty="0" sz="14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na</a:t>
            </a:r>
            <a:r>
              <a:rPr dirty="0" sz="145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 spc="-35">
                <a:solidFill>
                  <a:srgbClr val="212121"/>
                </a:solidFill>
                <a:latin typeface="Times New Roman"/>
                <a:cs typeface="Times New Roman"/>
              </a:rPr>
              <a:t>forrtia</a:t>
            </a:r>
            <a:r>
              <a:rPr dirty="0" sz="14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do</a:t>
            </a:r>
            <a:r>
              <a:rPr dirty="0" sz="1450" spc="-5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A1A1A"/>
                </a:solidFill>
                <a:latin typeface="Times New Roman"/>
                <a:cs typeface="Times New Roman"/>
              </a:rPr>
              <a:t>Art.102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da</a:t>
            </a:r>
            <a:r>
              <a:rPr dirty="0" sz="1450" spc="-9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D1D1D"/>
                </a:solidFill>
                <a:latin typeface="Times New Roman"/>
                <a:cs typeface="Times New Roman"/>
              </a:rPr>
              <a:t>Lei</a:t>
            </a:r>
            <a:r>
              <a:rPr dirty="0" sz="1450" spc="-5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450" spc="-65">
                <a:solidFill>
                  <a:srgbClr val="232323"/>
                </a:solidFill>
                <a:latin typeface="Times New Roman"/>
                <a:cs typeface="Times New Roman"/>
              </a:rPr>
              <a:t>n°.</a:t>
            </a:r>
            <a:r>
              <a:rPr dirty="0" sz="1450" spc="-2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OH</a:t>
            </a:r>
            <a:r>
              <a:rPr dirty="0" sz="1450" spc="5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B2B2B"/>
                </a:solidFill>
                <a:latin typeface="Times New Roman"/>
                <a:cs typeface="Times New Roman"/>
              </a:rPr>
              <a:t>de</a:t>
            </a:r>
            <a:r>
              <a:rPr dirty="0" sz="1450" spc="-65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32323"/>
                </a:solidFill>
                <a:latin typeface="Times New Roman"/>
                <a:cs typeface="Times New Roman"/>
              </a:rPr>
              <a:t>janeiro</a:t>
            </a:r>
            <a:r>
              <a:rPr dirty="0" sz="1450" spc="-5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de</a:t>
            </a:r>
            <a:r>
              <a:rPr dirty="0" sz="1450" spc="-9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A1A1A"/>
                </a:solidFill>
                <a:latin typeface="Times New Roman"/>
                <a:cs typeface="Times New Roman"/>
              </a:rPr>
              <a:t>1997.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9302" y="4212914"/>
            <a:ext cx="6344285" cy="16948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3429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solidFill>
                  <a:srgbClr val="1F1F1F"/>
                </a:solidFill>
                <a:latin typeface="Courier New"/>
                <a:cs typeface="Courier New"/>
              </a:rPr>
              <a:t>SOLVE:</a:t>
            </a:r>
            <a:endParaRPr sz="17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700">
              <a:latin typeface="Courier New"/>
              <a:cs typeface="Courier New"/>
            </a:endParaRPr>
          </a:p>
          <a:p>
            <a:pPr algn="just" marL="50800" marR="43180">
              <a:lnSpc>
                <a:spcPct val="92200"/>
              </a:lnSpc>
            </a:pPr>
            <a:r>
              <a:rPr dirty="0" sz="1450" spc="-10">
                <a:solidFill>
                  <a:srgbClr val="2A2A2A"/>
                </a:solidFill>
                <a:latin typeface="Times New Roman"/>
                <a:cs typeface="Times New Roman"/>
              </a:rPr>
              <a:t>Conceder</a:t>
            </a:r>
            <a:r>
              <a:rPr dirty="0" sz="14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63636"/>
                </a:solidFill>
                <a:latin typeface="Times New Roman"/>
                <a:cs typeface="Times New Roman"/>
              </a:rPr>
              <a:t>a</a:t>
            </a:r>
            <a:r>
              <a:rPr dirty="0" sz="1450" spc="-55">
                <a:solidFill>
                  <a:srgbClr val="36363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13131"/>
                </a:solidFill>
                <a:latin typeface="Times New Roman"/>
                <a:cs typeface="Times New Roman"/>
              </a:rPr>
              <a:t>(o)</a:t>
            </a:r>
            <a:r>
              <a:rPr dirty="0" sz="1450" spc="-3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50" spc="-155">
                <a:solidFill>
                  <a:srgbClr val="232323"/>
                </a:solidFill>
                <a:latin typeface="Times New Roman"/>
                <a:cs typeface="Times New Roman"/>
              </a:rPr>
              <a:t>ser</a:t>
            </a:r>
            <a:r>
              <a:rPr dirty="0" baseline="20370" sz="2250" spc="-232">
                <a:solidFill>
                  <a:srgbClr val="282828"/>
                </a:solidFill>
                <a:latin typeface="Times New Roman"/>
                <a:cs typeface="Times New Roman"/>
              </a:rPr>
              <a:t>-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vidqr</a:t>
            </a:r>
            <a:r>
              <a:rPr dirty="0" sz="1450" spc="4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42424"/>
                </a:solidFill>
                <a:latin typeface="Times New Roman"/>
                <a:cs typeface="Times New Roman"/>
              </a:rPr>
              <a:t>(a),</a:t>
            </a:r>
            <a:r>
              <a:rPr dirty="0" sz="1450" spc="-3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SONIA </a:t>
            </a:r>
            <a:r>
              <a:rPr dirty="0" sz="1450" spc="-10" b="1">
                <a:solidFill>
                  <a:srgbClr val="262626"/>
                </a:solidFill>
                <a:latin typeface="Times New Roman"/>
                <a:cs typeface="Times New Roman"/>
              </a:rPr>
              <a:t>FERREIRA</a:t>
            </a:r>
            <a:r>
              <a:rPr dirty="0" sz="1450" spc="3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 spc="-20" b="1">
                <a:solidFill>
                  <a:srgbClr val="1F1F1F"/>
                </a:solidFill>
                <a:latin typeface="Times New Roman"/>
                <a:cs typeface="Times New Roman"/>
              </a:rPr>
              <a:t>XAYIER</a:t>
            </a:r>
            <a:r>
              <a:rPr dirty="0" sz="1450" spc="4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10" b="1">
                <a:solidFill>
                  <a:srgbClr val="262626"/>
                </a:solidFill>
                <a:latin typeface="Times New Roman"/>
                <a:cs typeface="Times New Roman"/>
              </a:rPr>
              <a:t>GREGIO,</a:t>
            </a:r>
            <a:r>
              <a:rPr dirty="0" sz="1450" spc="2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81818"/>
                </a:solidFill>
                <a:latin typeface="Times New Roman"/>
                <a:cs typeface="Times New Roman"/>
              </a:rPr>
              <a:t>matricula</a:t>
            </a:r>
            <a:r>
              <a:rPr dirty="0" sz="1450" spc="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450" spc="-50">
                <a:solidFill>
                  <a:srgbClr val="242424"/>
                </a:solidFill>
                <a:latin typeface="Times New Roman"/>
                <a:cs typeface="Times New Roman"/>
              </a:rPr>
              <a:t>ri</a:t>
            </a:r>
            <a:r>
              <a:rPr dirty="0" sz="1450" spc="-4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50" spc="-50">
                <a:solidFill>
                  <a:srgbClr val="1A1A1A"/>
                </a:solidFill>
                <a:latin typeface="Times New Roman"/>
                <a:cs typeface="Times New Roman"/>
              </a:rPr>
              <a:t>. </a:t>
            </a:r>
            <a:r>
              <a:rPr dirty="0" sz="1450" b="1">
                <a:solidFill>
                  <a:srgbClr val="262626"/>
                </a:solidFill>
                <a:latin typeface="Times New Roman"/>
                <a:cs typeface="Times New Roman"/>
              </a:rPr>
              <a:t>3344,</a:t>
            </a:r>
            <a:r>
              <a:rPr dirty="0" sz="1450" spc="2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lotada</a:t>
            </a:r>
            <a:r>
              <a:rPr dirty="0" sz="1450" spc="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F2F2F"/>
                </a:solidFill>
                <a:latin typeface="Times New Roman"/>
                <a:cs typeface="Times New Roman"/>
              </a:rPr>
              <a:t>(o)</a:t>
            </a:r>
            <a:r>
              <a:rPr dirty="0" sz="1450" spc="-1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na</a:t>
            </a:r>
            <a:r>
              <a:rPr dirty="0" sz="145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Secretaria</a:t>
            </a:r>
            <a:r>
              <a:rPr dirty="0" sz="1450" spc="1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55">
                <a:solidFill>
                  <a:srgbClr val="282828"/>
                </a:solidFill>
                <a:latin typeface="Times New Roman"/>
                <a:cs typeface="Times New Roman"/>
              </a:rPr>
              <a:t>Níunieipa1</a:t>
            </a:r>
            <a:r>
              <a:rPr dirty="0" sz="1450" spc="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4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42424"/>
                </a:solidFill>
                <a:latin typeface="Times New Roman"/>
                <a:cs typeface="Times New Roman"/>
              </a:rPr>
              <a:t>Educação,</a:t>
            </a:r>
            <a:r>
              <a:rPr dirty="0" sz="1450" spc="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90</a:t>
            </a:r>
            <a:r>
              <a:rPr dirty="0" sz="14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(noxenta)</a:t>
            </a:r>
            <a:r>
              <a:rPr dirty="0" sz="1450" spc="6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51515"/>
                </a:solidFill>
                <a:latin typeface="Times New Roman"/>
                <a:cs typeface="Times New Roman"/>
              </a:rPr>
              <a:t>dias</a:t>
            </a:r>
            <a:r>
              <a:rPr dirty="0" sz="1450" spc="10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450" spc="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 spc="-10" b="1">
                <a:solidFill>
                  <a:srgbClr val="1F1F1F"/>
                </a:solidFill>
                <a:latin typeface="Times New Roman"/>
                <a:cs typeface="Times New Roman"/>
              </a:rPr>
              <a:t>Licença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Prâmio,</a:t>
            </a:r>
            <a:r>
              <a:rPr dirty="0" sz="1450" spc="-1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450" spc="-65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32323"/>
                </a:solidFill>
                <a:latin typeface="Times New Roman"/>
                <a:cs typeface="Times New Roman"/>
              </a:rPr>
              <a:t>acordo</a:t>
            </a:r>
            <a:r>
              <a:rPr dirty="0" sz="1450" spc="-3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32323"/>
                </a:solidFill>
                <a:latin typeface="Times New Roman"/>
                <a:cs typeface="Times New Roman"/>
              </a:rPr>
              <a:t>com</a:t>
            </a:r>
            <a:r>
              <a:rPr dirty="0" sz="1450" spc="2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450" spc="65">
                <a:solidFill>
                  <a:srgbClr val="3A3A3A"/>
                </a:solidFill>
                <a:latin typeface="Times New Roman"/>
                <a:cs typeface="Times New Roman"/>
              </a:rPr>
              <a:t>o</a:t>
            </a:r>
            <a:r>
              <a:rPr dirty="0" sz="1450" spc="-9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62626"/>
                </a:solidFill>
                <a:latin typeface="Times New Roman"/>
                <a:cs typeface="Times New Roman"/>
              </a:rPr>
              <a:t>Art,</a:t>
            </a:r>
            <a:r>
              <a:rPr dirty="0" sz="1450" spc="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102,</a:t>
            </a:r>
            <a:r>
              <a:rPr dirty="0" sz="1450" spc="-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Título</a:t>
            </a:r>
            <a:r>
              <a:rPr dirty="0" sz="145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F1F1F"/>
                </a:solidFill>
                <a:latin typeface="Times New Roman"/>
                <a:cs typeface="Times New Roman"/>
              </a:rPr>
              <a:t>II,</a:t>
            </a:r>
            <a:r>
              <a:rPr dirty="0" sz="1450" spc="-4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62626"/>
                </a:solidFill>
                <a:latin typeface="Times New Roman"/>
                <a:cs typeface="Times New Roman"/>
              </a:rPr>
              <a:t>Capitulo</a:t>
            </a:r>
            <a:r>
              <a:rPr dirty="0" sz="1450" spc="-3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IV,</a:t>
            </a:r>
            <a:r>
              <a:rPr dirty="0" sz="1450" spc="-4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82828"/>
                </a:solidFill>
                <a:latin typeface="Times New Roman"/>
                <a:cs typeface="Times New Roman"/>
              </a:rPr>
              <a:t>Seção </a:t>
            </a:r>
            <a:r>
              <a:rPr dirty="0" sz="1450">
                <a:solidFill>
                  <a:srgbClr val="2A2A2A"/>
                </a:solidFill>
                <a:latin typeface="Times New Roman"/>
                <a:cs typeface="Times New Roman"/>
              </a:rPr>
              <a:t>X</a:t>
            </a:r>
            <a:r>
              <a:rPr dirty="0" sz="1450" spc="-6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450" spc="-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Lei</a:t>
            </a:r>
            <a:r>
              <a:rPr dirty="0" sz="1450" spc="-1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A1A1A"/>
                </a:solidFill>
                <a:latin typeface="Times New Roman"/>
                <a:cs typeface="Times New Roman"/>
              </a:rPr>
              <a:t>ri°</a:t>
            </a:r>
            <a:r>
              <a:rPr dirty="0" sz="1450" spc="-9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12121"/>
                </a:solidFill>
                <a:latin typeface="Times New Roman"/>
                <a:cs typeface="Times New Roman"/>
              </a:rPr>
              <a:t>011/97</a:t>
            </a:r>
            <a:r>
              <a:rPr dirty="0" sz="1450" spc="-1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 spc="-775">
                <a:solidFill>
                  <a:srgbClr val="666048"/>
                </a:solidFill>
                <a:latin typeface="Times New Roman"/>
                <a:cs typeface="Times New Roman"/>
              </a:rPr>
              <a:t>—</a:t>
            </a:r>
            <a:r>
              <a:rPr dirty="0" sz="1450" spc="-10">
                <a:solidFill>
                  <a:srgbClr val="66604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12121"/>
                </a:solidFill>
                <a:latin typeface="Times New Roman"/>
                <a:cs typeface="Times New Roman"/>
              </a:rPr>
              <a:t>Estatuto</a:t>
            </a:r>
            <a:r>
              <a:rPr dirty="0" sz="1450" spc="-4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82828"/>
                </a:solidFill>
                <a:latin typeface="Times New Roman"/>
                <a:cs typeface="Times New Roman"/>
              </a:rPr>
              <a:t>dos</a:t>
            </a:r>
            <a:r>
              <a:rPr dirty="0" sz="1450" spc="-4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82828"/>
                </a:solidFill>
                <a:latin typeface="Times New Roman"/>
                <a:cs typeface="Times New Roman"/>
              </a:rPr>
              <a:t>Servidores</a:t>
            </a:r>
            <a:r>
              <a:rPr dirty="0" sz="1450" spc="3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Publicos,</a:t>
            </a:r>
            <a:r>
              <a:rPr dirty="0" sz="1450" spc="-1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212121"/>
                </a:solidFill>
                <a:latin typeface="Times New Roman"/>
                <a:cs typeface="Times New Roman"/>
              </a:rPr>
              <a:t>com</a:t>
            </a:r>
            <a:r>
              <a:rPr dirty="0" sz="1450" spc="-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1C1C1C"/>
                </a:solidFill>
                <a:latin typeface="Times New Roman"/>
                <a:cs typeface="Times New Roman"/>
              </a:rPr>
              <a:t>e(eltos</a:t>
            </a:r>
            <a:r>
              <a:rPr dirty="0" sz="1450" spc="-2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12121"/>
                </a:solidFill>
                <a:latin typeface="Times New Roman"/>
                <a:cs typeface="Times New Roman"/>
              </a:rPr>
              <a:t>retroagídos</a:t>
            </a:r>
            <a:r>
              <a:rPr dirty="0" sz="1450" spc="-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450" b="1">
                <a:solidFill>
                  <a:srgbClr val="262626"/>
                </a:solidFill>
                <a:latin typeface="Times New Roman"/>
                <a:cs typeface="Times New Roman"/>
              </a:rPr>
              <a:t>a</a:t>
            </a:r>
            <a:r>
              <a:rPr dirty="0" sz="1450" spc="-8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450" spc="-10" b="1">
                <a:solidFill>
                  <a:srgbClr val="1F1F1F"/>
                </a:solidFill>
                <a:latin typeface="Times New Roman"/>
                <a:cs typeface="Times New Roman"/>
              </a:rPr>
              <a:t>05/05/2025</a:t>
            </a:r>
            <a:r>
              <a:rPr dirty="0" sz="1450" spc="-2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b="1">
                <a:solidFill>
                  <a:srgbClr val="282828"/>
                </a:solidFill>
                <a:latin typeface="Times New Roman"/>
                <a:cs typeface="Times New Roman"/>
              </a:rPr>
              <a:t>a</a:t>
            </a:r>
            <a:r>
              <a:rPr dirty="0" sz="1450" spc="-5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450" spc="-10" b="1">
                <a:solidFill>
                  <a:srgbClr val="1F1F1F"/>
                </a:solidFill>
                <a:latin typeface="Times New Roman"/>
                <a:cs typeface="Times New Roman"/>
              </a:rPr>
              <a:t>02/08/2025, </a:t>
            </a:r>
            <a:r>
              <a:rPr dirty="0" sz="1450" spc="-25">
                <a:solidFill>
                  <a:srgbClr val="1F1F1F"/>
                </a:solidFill>
                <a:latin typeface="Times New Roman"/>
                <a:cs typeface="Times New Roman"/>
              </a:rPr>
              <a:t>conforme</a:t>
            </a:r>
            <a:r>
              <a:rPr dirty="0" sz="1450" spc="-7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2A2A2A"/>
                </a:solidFill>
                <a:latin typeface="Times New Roman"/>
                <a:cs typeface="Times New Roman"/>
              </a:rPr>
              <a:t>Processo</a:t>
            </a:r>
            <a:r>
              <a:rPr dirty="0" sz="1450" spc="-1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50" spc="-95">
                <a:solidFill>
                  <a:srgbClr val="313131"/>
                </a:solidFill>
                <a:latin typeface="Times New Roman"/>
                <a:cs typeface="Times New Roman"/>
              </a:rPr>
              <a:t>ri°.</a:t>
            </a:r>
            <a:r>
              <a:rPr dirty="0" sz="1450" spc="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450" spc="-10" b="1">
                <a:solidFill>
                  <a:srgbClr val="262626"/>
                </a:solidFill>
                <a:latin typeface="Times New Roman"/>
                <a:cs typeface="Times New Roman"/>
              </a:rPr>
              <a:t>4360/2025.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- 2 PORTARIAS DE LICENÃ⁄A PREMIO PARA PUBLICAÃ⁄Ã…O</dc:title>
  <dcterms:created xsi:type="dcterms:W3CDTF">2025-10-13T18:36:21Z</dcterms:created>
  <dcterms:modified xsi:type="dcterms:W3CDTF">2025-10-13T18:36:21Z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Microsoft: Print To PDF</vt:lpwstr>
  </property>
</Properties>
</file>