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Relationship Id="rId9" Type="http://schemas.openxmlformats.org/officeDocument/2006/relationships/image" Target="../media/image3.jpg"/><Relationship Id="rId10" Type="http://schemas.openxmlformats.org/officeDocument/2006/relationships/image" Target="../media/image4.jpg"/><Relationship Id="rId11" Type="http://schemas.openxmlformats.org/officeDocument/2006/relationships/image" Target="../media/image5.jpg"/><Relationship Id="rId12" Type="http://schemas.openxmlformats.org/officeDocument/2006/relationships/image" Target="../media/image6.jpg"/><Relationship Id="rId13" Type="http://schemas.openxmlformats.org/officeDocument/2006/relationships/image" Target="../media/image7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76784" y="6028469"/>
            <a:ext cx="6571488" cy="1846009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07847" y="423424"/>
            <a:ext cx="5721096" cy="792017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6574535" y="3369118"/>
            <a:ext cx="112775" cy="1044853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018032" y="1480463"/>
            <a:ext cx="5711952" cy="554412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374904" y="2034874"/>
            <a:ext cx="6836664" cy="1221534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149352" y="3256408"/>
            <a:ext cx="6595872" cy="1130147"/>
          </a:xfrm>
          <a:prstGeom prst="rect">
            <a:avLst/>
          </a:prstGeom>
        </p:spPr>
      </p:pic>
      <p:pic>
        <p:nvPicPr>
          <p:cNvPr id="22" name="bg object 22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429768" y="4675947"/>
            <a:ext cx="6370320" cy="207142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499067" y="4426911"/>
            <a:ext cx="6264275" cy="10769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4604">
              <a:lnSpc>
                <a:spcPct val="100000"/>
              </a:lnSpc>
              <a:spcBef>
                <a:spcPts val="100"/>
              </a:spcBef>
            </a:pPr>
            <a:r>
              <a:rPr dirty="0" sz="1550" spc="-50">
                <a:solidFill>
                  <a:srgbClr val="1D1D1D"/>
                </a:solidFill>
                <a:latin typeface="Times New Roman"/>
                <a:cs typeface="Times New Roman"/>
              </a:rPr>
              <a:t>Conceder</a:t>
            </a:r>
            <a:r>
              <a:rPr dirty="0" sz="1550" spc="405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550">
                <a:solidFill>
                  <a:srgbClr val="333333"/>
                </a:solidFill>
                <a:latin typeface="Times New Roman"/>
                <a:cs typeface="Times New Roman"/>
              </a:rPr>
              <a:t>a</a:t>
            </a:r>
            <a:r>
              <a:rPr dirty="0" sz="1550" spc="-95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550">
                <a:solidFill>
                  <a:srgbClr val="333333"/>
                </a:solidFill>
                <a:latin typeface="Times New Roman"/>
                <a:cs typeface="Times New Roman"/>
              </a:rPr>
              <a:t>,(o)</a:t>
            </a:r>
            <a:r>
              <a:rPr dirty="0" sz="1550" spc="315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550" spc="-40">
                <a:solidFill>
                  <a:srgbClr val="242424"/>
                </a:solidFill>
                <a:latin typeface="Times New Roman"/>
                <a:cs typeface="Times New Roman"/>
              </a:rPr>
              <a:t>servidor</a:t>
            </a:r>
            <a:r>
              <a:rPr dirty="0" sz="1550" spc="35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550" spc="-30">
                <a:solidFill>
                  <a:srgbClr val="1F1F1F"/>
                </a:solidFill>
                <a:latin typeface="Times New Roman"/>
                <a:cs typeface="Times New Roman"/>
              </a:rPr>
              <a:t>(s),.</a:t>
            </a:r>
            <a:r>
              <a:rPr dirty="0" sz="1550" spc="24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550">
                <a:solidFill>
                  <a:srgbClr val="282828"/>
                </a:solidFill>
                <a:latin typeface="Times New Roman"/>
                <a:cs typeface="Times New Roman"/>
              </a:rPr>
              <a:t>CaAliDIA</a:t>
            </a:r>
            <a:r>
              <a:rPr dirty="0" sz="1550" spc="15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550" spc="200">
                <a:solidFill>
                  <a:srgbClr val="1C1C1C"/>
                </a:solidFill>
                <a:latin typeface="Times New Roman"/>
                <a:cs typeface="Times New Roman"/>
              </a:rPr>
              <a:t>ealú.rnA</a:t>
            </a:r>
            <a:r>
              <a:rPr dirty="0" sz="1550" spc="28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550">
                <a:solidFill>
                  <a:srgbClr val="313131"/>
                </a:solidFill>
                <a:latin typeface="Times New Roman"/>
                <a:cs typeface="Times New Roman"/>
              </a:rPr>
              <a:t>Dx</a:t>
            </a:r>
            <a:r>
              <a:rPr dirty="0" sz="1550" spc="31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550">
                <a:solidFill>
                  <a:srgbClr val="2B2B2B"/>
                </a:solidFill>
                <a:latin typeface="Times New Roman"/>
                <a:cs typeface="Times New Roman"/>
              </a:rPr>
              <a:t>SoIJSA</a:t>
            </a:r>
            <a:r>
              <a:rPr dirty="0" sz="1550" spc="335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550" spc="-20">
                <a:solidFill>
                  <a:srgbClr val="262626"/>
                </a:solidFill>
                <a:latin typeface="Times New Roman"/>
                <a:cs typeface="Times New Roman"/>
              </a:rPr>
              <a:t>HAROLDO,</a:t>
            </a:r>
            <a:endParaRPr sz="1550">
              <a:latin typeface="Times New Roman"/>
              <a:cs typeface="Times New Roman"/>
            </a:endParaRPr>
          </a:p>
          <a:p>
            <a:pPr algn="just" marL="14604" marR="5080" indent="-2540">
              <a:lnSpc>
                <a:spcPct val="90200"/>
              </a:lnSpc>
              <a:spcBef>
                <a:spcPts val="1600"/>
              </a:spcBef>
            </a:pPr>
            <a:r>
              <a:rPr dirty="0" sz="1450" spc="-55">
                <a:solidFill>
                  <a:srgbClr val="2D2D2D"/>
                </a:solidFill>
                <a:latin typeface="Cambria"/>
                <a:cs typeface="Cambria"/>
              </a:rPr>
              <a:t>de</a:t>
            </a:r>
            <a:r>
              <a:rPr dirty="0" sz="1450" spc="-30">
                <a:solidFill>
                  <a:srgbClr val="2D2D2D"/>
                </a:solidFill>
                <a:latin typeface="Cambria"/>
                <a:cs typeface="Cambria"/>
              </a:rPr>
              <a:t> </a:t>
            </a:r>
            <a:r>
              <a:rPr dirty="0" sz="1450">
                <a:solidFill>
                  <a:srgbClr val="242424"/>
                </a:solidFill>
                <a:latin typeface="Cambria"/>
                <a:cs typeface="Cambria"/>
              </a:rPr>
              <a:t>Llceoça</a:t>
            </a:r>
            <a:r>
              <a:rPr dirty="0" sz="1450" spc="-80">
                <a:solidFill>
                  <a:srgbClr val="242424"/>
                </a:solidFill>
                <a:latin typeface="Cambria"/>
                <a:cs typeface="Cambria"/>
              </a:rPr>
              <a:t> </a:t>
            </a:r>
            <a:r>
              <a:rPr dirty="0" sz="1450" spc="-20">
                <a:solidFill>
                  <a:srgbClr val="262626"/>
                </a:solidFill>
                <a:latin typeface="Cambria"/>
                <a:cs typeface="Cambria"/>
              </a:rPr>
              <a:t>Prúinin,</a:t>
            </a:r>
            <a:r>
              <a:rPr dirty="0" sz="1450" spc="-45">
                <a:solidFill>
                  <a:srgbClr val="262626"/>
                </a:solidFill>
                <a:latin typeface="Cambria"/>
                <a:cs typeface="Cambria"/>
              </a:rPr>
              <a:t> </a:t>
            </a:r>
            <a:r>
              <a:rPr dirty="0" sz="1450" spc="-100">
                <a:solidFill>
                  <a:srgbClr val="282828"/>
                </a:solidFill>
                <a:latin typeface="Cambria"/>
                <a:cs typeface="Cambria"/>
              </a:rPr>
              <a:t>de</a:t>
            </a:r>
            <a:r>
              <a:rPr dirty="0" sz="1450" spc="20">
                <a:solidFill>
                  <a:srgbClr val="282828"/>
                </a:solidFill>
                <a:latin typeface="Cambria"/>
                <a:cs typeface="Cambria"/>
              </a:rPr>
              <a:t> </a:t>
            </a:r>
            <a:r>
              <a:rPr dirty="0" sz="1450" spc="-105">
                <a:solidFill>
                  <a:srgbClr val="212121"/>
                </a:solidFill>
                <a:latin typeface="Cambria"/>
                <a:cs typeface="Cambria"/>
              </a:rPr>
              <a:t>aGqrdfi</a:t>
            </a:r>
            <a:r>
              <a:rPr dirty="0" sz="1450" spc="114">
                <a:solidFill>
                  <a:srgbClr val="212121"/>
                </a:solidFill>
                <a:latin typeface="Cambria"/>
                <a:cs typeface="Cambria"/>
              </a:rPr>
              <a:t> </a:t>
            </a:r>
            <a:r>
              <a:rPr dirty="0" sz="1450" spc="-120">
                <a:solidFill>
                  <a:srgbClr val="282828"/>
                </a:solidFill>
                <a:latin typeface="Cambria"/>
                <a:cs typeface="Cambria"/>
              </a:rPr>
              <a:t>com</a:t>
            </a:r>
            <a:r>
              <a:rPr dirty="0" sz="1450" spc="40">
                <a:solidFill>
                  <a:srgbClr val="282828"/>
                </a:solidFill>
                <a:latin typeface="Cambria"/>
                <a:cs typeface="Cambria"/>
              </a:rPr>
              <a:t> </a:t>
            </a:r>
            <a:r>
              <a:rPr dirty="0" sz="1450" spc="-200">
                <a:solidFill>
                  <a:srgbClr val="2D2D2D"/>
                </a:solidFill>
                <a:latin typeface="Cambria"/>
                <a:cs typeface="Cambria"/>
              </a:rPr>
              <a:t>:o</a:t>
            </a:r>
            <a:r>
              <a:rPr dirty="0" sz="1450" spc="120">
                <a:solidFill>
                  <a:srgbClr val="2D2D2D"/>
                </a:solidFill>
                <a:latin typeface="Cambria"/>
                <a:cs typeface="Cambria"/>
              </a:rPr>
              <a:t> </a:t>
            </a:r>
            <a:r>
              <a:rPr dirty="0" sz="1450">
                <a:solidFill>
                  <a:srgbClr val="212121"/>
                </a:solidFill>
                <a:latin typeface="Cambria"/>
                <a:cs typeface="Cambria"/>
              </a:rPr>
              <a:t>nrt.</a:t>
            </a:r>
            <a:r>
              <a:rPr dirty="0" sz="1450" spc="155">
                <a:solidFill>
                  <a:srgbClr val="212121"/>
                </a:solidFill>
                <a:latin typeface="Cambria"/>
                <a:cs typeface="Cambria"/>
              </a:rPr>
              <a:t> </a:t>
            </a:r>
            <a:r>
              <a:rPr dirty="0" sz="1450" spc="-60">
                <a:solidFill>
                  <a:srgbClr val="262626"/>
                </a:solidFill>
                <a:latin typeface="Cambria"/>
                <a:cs typeface="Cambria"/>
              </a:rPr>
              <a:t>102,</a:t>
            </a:r>
            <a:r>
              <a:rPr dirty="0" sz="1450" spc="50">
                <a:solidFill>
                  <a:srgbClr val="262626"/>
                </a:solidFill>
                <a:latin typeface="Cambria"/>
                <a:cs typeface="Cambria"/>
              </a:rPr>
              <a:t> </a:t>
            </a:r>
            <a:r>
              <a:rPr dirty="0" sz="1450" spc="-55">
                <a:solidFill>
                  <a:srgbClr val="212121"/>
                </a:solidFill>
                <a:latin typeface="Cambria"/>
                <a:cs typeface="Cambria"/>
              </a:rPr>
              <a:t>Títtílo</a:t>
            </a:r>
            <a:r>
              <a:rPr dirty="0" sz="1450" spc="-15">
                <a:solidFill>
                  <a:srgbClr val="212121"/>
                </a:solidFill>
                <a:latin typeface="Cambria"/>
                <a:cs typeface="Cambria"/>
              </a:rPr>
              <a:t> </a:t>
            </a:r>
            <a:r>
              <a:rPr dirty="0" sz="1450">
                <a:solidFill>
                  <a:srgbClr val="212121"/>
                </a:solidFill>
                <a:latin typeface="Cambria"/>
                <a:cs typeface="Cambria"/>
              </a:rPr>
              <a:t>II;</a:t>
            </a:r>
            <a:r>
              <a:rPr dirty="0" sz="1450" spc="215">
                <a:solidFill>
                  <a:srgbClr val="212121"/>
                </a:solidFill>
                <a:latin typeface="Cambria"/>
                <a:cs typeface="Cambria"/>
              </a:rPr>
              <a:t> </a:t>
            </a:r>
            <a:r>
              <a:rPr dirty="0" sz="1450" spc="-10">
                <a:solidFill>
                  <a:srgbClr val="1C1C1C"/>
                </a:solidFill>
                <a:latin typeface="Cambria"/>
                <a:cs typeface="Cambria"/>
              </a:rPr>
              <a:t>Ca¢ítuln</a:t>
            </a:r>
            <a:r>
              <a:rPr dirty="0" sz="1450" spc="-35">
                <a:solidFill>
                  <a:srgbClr val="1C1C1C"/>
                </a:solidFill>
                <a:latin typeface="Cambria"/>
                <a:cs typeface="Cambria"/>
              </a:rPr>
              <a:t> </a:t>
            </a:r>
            <a:r>
              <a:rPr dirty="0" sz="1450">
                <a:solidFill>
                  <a:srgbClr val="262626"/>
                </a:solidFill>
                <a:latin typeface="Cambria"/>
                <a:cs typeface="Cambria"/>
              </a:rPr>
              <a:t>IV„Seç$o</a:t>
            </a:r>
            <a:r>
              <a:rPr dirty="0" sz="1450" spc="125">
                <a:solidFill>
                  <a:srgbClr val="262626"/>
                </a:solidFill>
                <a:latin typeface="Cambria"/>
                <a:cs typeface="Cambria"/>
              </a:rPr>
              <a:t> </a:t>
            </a:r>
            <a:r>
              <a:rPr dirty="0" sz="1450">
                <a:solidFill>
                  <a:srgbClr val="1A1A1A"/>
                </a:solidFill>
                <a:latin typeface="Cambria"/>
                <a:cs typeface="Cambria"/>
              </a:rPr>
              <a:t>X</a:t>
            </a:r>
            <a:r>
              <a:rPr dirty="0" sz="1450" spc="229">
                <a:solidFill>
                  <a:srgbClr val="1A1A1A"/>
                </a:solidFill>
                <a:latin typeface="Cambria"/>
                <a:cs typeface="Cambria"/>
              </a:rPr>
              <a:t> </a:t>
            </a:r>
            <a:r>
              <a:rPr dirty="0" sz="1450" spc="-55">
                <a:solidFill>
                  <a:srgbClr val="232323"/>
                </a:solidFill>
                <a:latin typeface="Cambria"/>
                <a:cs typeface="Cambria"/>
              </a:rPr>
              <a:t>da</a:t>
            </a:r>
            <a:r>
              <a:rPr dirty="0" sz="1450" spc="5">
                <a:solidFill>
                  <a:srgbClr val="232323"/>
                </a:solidFill>
                <a:latin typeface="Cambria"/>
                <a:cs typeface="Cambria"/>
              </a:rPr>
              <a:t> </a:t>
            </a:r>
            <a:r>
              <a:rPr dirty="0" sz="1450" spc="-25">
                <a:solidFill>
                  <a:srgbClr val="212121"/>
                </a:solidFill>
                <a:latin typeface="Cambria"/>
                <a:cs typeface="Cambria"/>
              </a:rPr>
              <a:t>dei </a:t>
            </a:r>
            <a:r>
              <a:rPr dirty="0" sz="1500" spc="-50">
                <a:solidFill>
                  <a:srgbClr val="1F1F1F"/>
                </a:solidFill>
                <a:latin typeface="Times New Roman"/>
                <a:cs typeface="Times New Roman"/>
              </a:rPr>
              <a:t>n,°</a:t>
            </a:r>
            <a:r>
              <a:rPr dirty="0" sz="1500" spc="-4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500" spc="-40">
                <a:solidFill>
                  <a:srgbClr val="181818"/>
                </a:solidFill>
                <a:latin typeface="Times New Roman"/>
                <a:cs typeface="Times New Roman"/>
              </a:rPr>
              <a:t>011/97</a:t>
            </a:r>
            <a:r>
              <a:rPr dirty="0" sz="1500" spc="-5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232323"/>
                </a:solidFill>
                <a:latin typeface="Times New Roman"/>
                <a:cs typeface="Times New Roman"/>
              </a:rPr>
              <a:t>-</a:t>
            </a:r>
            <a:r>
              <a:rPr dirty="0" sz="1500" spc="12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500" spc="-35">
                <a:solidFill>
                  <a:srgbClr val="232323"/>
                </a:solidFill>
                <a:latin typeface="Times New Roman"/>
                <a:cs typeface="Times New Roman"/>
              </a:rPr>
              <a:t>Estatuto</a:t>
            </a:r>
            <a:r>
              <a:rPr dirty="0" sz="1500" spc="-1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500" spc="-135">
                <a:solidFill>
                  <a:srgbClr val="282828"/>
                </a:solidFill>
                <a:latin typeface="Times New Roman"/>
                <a:cs typeface="Times New Roman"/>
              </a:rPr>
              <a:t>‹;lós</a:t>
            </a:r>
            <a:r>
              <a:rPr dirty="0" sz="1500" spc="4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212121"/>
                </a:solidFill>
                <a:latin typeface="Times New Roman"/>
                <a:cs typeface="Times New Roman"/>
              </a:rPr>
              <a:t>Sérvid</a:t>
            </a:r>
            <a:r>
              <a:rPr dirty="0" sz="1500" spc="31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212121"/>
                </a:solidFill>
                <a:latin typeface="Times New Roman"/>
                <a:cs typeface="Times New Roman"/>
              </a:rPr>
              <a:t>res</a:t>
            </a:r>
            <a:r>
              <a:rPr dirty="0" sz="1500" spc="440">
                <a:solidFill>
                  <a:srgbClr val="212121"/>
                </a:solidFill>
                <a:latin typeface="Times New Roman"/>
                <a:cs typeface="Times New Roman"/>
              </a:rPr>
              <a:t>  </a:t>
            </a:r>
            <a:r>
              <a:rPr dirty="0" sz="1500" spc="-40">
                <a:solidFill>
                  <a:srgbClr val="1C1C1C"/>
                </a:solidFill>
                <a:latin typeface="Times New Roman"/>
                <a:cs typeface="Times New Roman"/>
              </a:rPr>
              <a:t>blicos,</a:t>
            </a:r>
            <a:r>
              <a:rPr dirty="0" sz="1500" spc="-5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1C1C1C"/>
                </a:solidFill>
                <a:latin typeface="Times New Roman"/>
                <a:cs typeface="Times New Roman"/>
              </a:rPr>
              <a:t>com </a:t>
            </a:r>
            <a:r>
              <a:rPr dirty="0" sz="1500" spc="-25">
                <a:solidFill>
                  <a:srgbClr val="1C1C1C"/>
                </a:solidFill>
                <a:latin typeface="Times New Roman"/>
                <a:cs typeface="Times New Roman"/>
              </a:rPr>
              <a:t>efeitos</a:t>
            </a:r>
            <a:r>
              <a:rPr dirty="0" sz="1500" spc="1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500" spc="-25">
                <a:solidFill>
                  <a:srgbClr val="1C1C1C"/>
                </a:solidFill>
                <a:latin typeface="Times New Roman"/>
                <a:cs typeface="Times New Roman"/>
              </a:rPr>
              <a:t>redoagidos </a:t>
            </a:r>
            <a:r>
              <a:rPr dirty="0" sz="1500">
                <a:solidFill>
                  <a:srgbClr val="1C1C1C"/>
                </a:solidFill>
                <a:latin typeface="Times New Roman"/>
                <a:cs typeface="Times New Roman"/>
              </a:rPr>
              <a:t>q</a:t>
            </a:r>
            <a:r>
              <a:rPr dirty="0" sz="1500" spc="-4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500" spc="-40">
                <a:solidFill>
                  <a:srgbClr val="161616"/>
                </a:solidFill>
                <a:latin typeface="Times New Roman"/>
                <a:cs typeface="Times New Roman"/>
              </a:rPr>
              <a:t>28/04/2025</a:t>
            </a:r>
            <a:r>
              <a:rPr dirty="0" sz="1500" spc="-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500" spc="-50">
                <a:solidFill>
                  <a:srgbClr val="2B2B2B"/>
                </a:solidFill>
                <a:latin typeface="Times New Roman"/>
                <a:cs typeface="Times New Roman"/>
              </a:rPr>
              <a:t>a </a:t>
            </a:r>
            <a:r>
              <a:rPr dirty="0" sz="1500" spc="-40">
                <a:solidFill>
                  <a:srgbClr val="212121"/>
                </a:solidFill>
                <a:latin typeface="Times New Roman"/>
                <a:cs typeface="Times New Roman"/>
              </a:rPr>
              <a:t>26/07/3025,</a:t>
            </a:r>
            <a:r>
              <a:rPr dirty="0" sz="1500" spc="-5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500" spc="-60">
                <a:solidFill>
                  <a:srgbClr val="1D1D1D"/>
                </a:solidFill>
                <a:latin typeface="Times New Roman"/>
                <a:cs typeface="Times New Roman"/>
              </a:rPr>
              <a:t>corifórme,Procosso</a:t>
            </a:r>
            <a:r>
              <a:rPr dirty="0" sz="1500" spc="-9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500" spc="-30">
                <a:solidFill>
                  <a:srgbClr val="1D1D1D"/>
                </a:solidFill>
                <a:latin typeface="Times New Roman"/>
                <a:cs typeface="Times New Roman"/>
              </a:rPr>
              <a:t>n":‘1947/3</a:t>
            </a:r>
            <a:r>
              <a:rPr dirty="0" sz="1500" spc="200">
                <a:solidFill>
                  <a:srgbClr val="1D1D1D"/>
                </a:solidFill>
                <a:latin typeface="Times New Roman"/>
                <a:cs typeface="Times New Roman"/>
              </a:rPr>
              <a:t>  </a:t>
            </a:r>
            <a:r>
              <a:rPr dirty="0" sz="1500" spc="-25">
                <a:solidFill>
                  <a:srgbClr val="1D1D1D"/>
                </a:solidFill>
                <a:latin typeface="Times New Roman"/>
                <a:cs typeface="Times New Roman"/>
              </a:rPr>
              <a:t>5.</a:t>
            </a:r>
            <a:endParaRPr sz="15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- 2 PORTARIAS DE LICENÃ⁄A PREMIO PARA PUBLICAÃ⁄Ã…O</dc:title>
  <dcterms:created xsi:type="dcterms:W3CDTF">2025-10-13T18:38:33Z</dcterms:created>
  <dcterms:modified xsi:type="dcterms:W3CDTF">2025-10-13T18:38:33Z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2025-10-13T00:00:00Z</vt:filetime>
  </property>
  <property fmtid="{D5CDD505-2E9C-101B-9397-08002B2CF9AE}" pid="3" name="LastSaved">
    <vt:filetime>2025-10-13T00:00:00Z</vt:filetime>
  </property>
  <property fmtid="{D5CDD505-2E9C-101B-9397-08002B2CF9AE}" pid="4" name="Producer">
    <vt:lpwstr>Microsoft: Print To PDF</vt:lpwstr>
  </property>
</Properties>
</file>