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16072" y="2393690"/>
            <a:ext cx="33788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616/2025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de25de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VALÉRIA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NEVES,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2813,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COZINHEIRO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(A)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ESCOLAR,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 efeitos retroagidos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04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14984/2021.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- 03 PORTARIAS 616 e 617 ExoneraÃ§Ã£o</dc:title>
  <dcterms:created xsi:type="dcterms:W3CDTF">2025-10-13T18:43:17Z</dcterms:created>
  <dcterms:modified xsi:type="dcterms:W3CDTF">2025-10-13T18:43:17Z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