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16072" y="2393690"/>
            <a:ext cx="33788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617/2025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de25de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14531,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Efetivo </a:t>
            </a:r>
            <a:r>
              <a:rPr dirty="0" sz="1200" b="1">
                <a:latin typeface="Arial"/>
                <a:cs typeface="Arial"/>
              </a:rPr>
              <a:t>COZINHEIRO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(A)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ESCOLAR,</a:t>
            </a:r>
            <a:r>
              <a:rPr dirty="0" sz="1200" spc="8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0" b="1">
                <a:latin typeface="Arial"/>
                <a:cs typeface="Arial"/>
              </a:rPr>
              <a:t> 14983/2021.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- 03 PORTARIAS 616 e 617 ExoneraÃ§Ã£o</dc:title>
  <dcterms:created xsi:type="dcterms:W3CDTF">2025-10-13T18:53:27Z</dcterms:created>
  <dcterms:modified xsi:type="dcterms:W3CDTF">2025-10-13T18:53:27Z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