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417447" y="1899031"/>
            <a:ext cx="446786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Nº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286/2025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05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SETEMBRO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862452"/>
            <a:ext cx="6236335" cy="129095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90"/>
              </a:spcBef>
            </a:pPr>
            <a:r>
              <a:rPr dirty="0" sz="1400" b="1">
                <a:latin typeface="Times New Roman"/>
                <a:cs typeface="Times New Roman"/>
              </a:rPr>
              <a:t>A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SECRETARIA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ADMINISTRAÇÃO,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DA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PREFEITURA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DE</a:t>
            </a:r>
            <a:endParaRPr sz="1400">
              <a:latin typeface="Times New Roman"/>
              <a:cs typeface="Times New Roman"/>
            </a:endParaRPr>
          </a:p>
          <a:p>
            <a:pPr marL="12700" marR="8890">
              <a:lnSpc>
                <a:spcPts val="1610"/>
              </a:lnSpc>
              <a:spcBef>
                <a:spcPts val="75"/>
              </a:spcBef>
            </a:pPr>
            <a:r>
              <a:rPr dirty="0" sz="1400" b="1">
                <a:latin typeface="Times New Roman"/>
                <a:cs typeface="Times New Roman"/>
              </a:rPr>
              <a:t>SEROPÉDICA,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em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conformidade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com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Lei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Estadual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nº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3807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04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abril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de </a:t>
            </a:r>
            <a:r>
              <a:rPr dirty="0" sz="1400" spc="-10" b="1">
                <a:latin typeface="Times New Roman"/>
                <a:cs typeface="Times New Roman"/>
              </a:rPr>
              <a:t>2002.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60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5"/>
              </a:spcBef>
            </a:pPr>
            <a:r>
              <a:rPr dirty="0" sz="1800" spc="-10" b="1">
                <a:latin typeface="Times New Roman"/>
                <a:cs typeface="Times New Roman"/>
              </a:rPr>
              <a:t>RESOLVE: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18540" y="4685791"/>
            <a:ext cx="6238240" cy="105473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Times New Roman"/>
                <a:cs typeface="Times New Roman"/>
              </a:rPr>
              <a:t>Conceder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Redução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Carga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horária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16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horas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semanais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para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08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horas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semanais</a:t>
            </a:r>
            <a:r>
              <a:rPr dirty="0" sz="1400" spc="-10">
                <a:latin typeface="Times New Roman"/>
                <a:cs typeface="Times New Roman"/>
              </a:rPr>
              <a:t>, </a:t>
            </a:r>
            <a:r>
              <a:rPr dirty="0" sz="1400">
                <a:latin typeface="Times New Roman"/>
                <a:cs typeface="Times New Roman"/>
              </a:rPr>
              <a:t>pelo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período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365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(trezentos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sessenta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cinco)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dias,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à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servidora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ROSELI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DA </a:t>
            </a:r>
            <a:r>
              <a:rPr dirty="0" sz="1400">
                <a:latin typeface="Times New Roman"/>
                <a:cs typeface="Times New Roman"/>
              </a:rPr>
              <a:t>SILVA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PEREIRA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SANTANA</a:t>
            </a:r>
            <a:r>
              <a:rPr dirty="0" sz="1400" b="1">
                <a:latin typeface="Times New Roman"/>
                <a:cs typeface="Times New Roman"/>
              </a:rPr>
              <a:t>,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matrícula </a:t>
            </a:r>
            <a:r>
              <a:rPr dirty="0" sz="1400" b="1">
                <a:latin typeface="Times New Roman"/>
                <a:cs typeface="Times New Roman"/>
              </a:rPr>
              <a:t>11756</a:t>
            </a:r>
            <a:r>
              <a:rPr dirty="0" sz="1400">
                <a:latin typeface="Times New Roman"/>
                <a:cs typeface="Times New Roman"/>
              </a:rPr>
              <a:t>, lotada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 Secretaria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de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cargo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PROFº.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DOC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PORTUGUES,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tendo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seus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retroagidos </a:t>
            </a:r>
            <a:r>
              <a:rPr dirty="0" sz="1400">
                <a:latin typeface="Times New Roman"/>
                <a:cs typeface="Times New Roman"/>
              </a:rPr>
              <a:t>à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partir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22/09/2023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22/09/2024,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13244/2023.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12767" y="6481317"/>
            <a:ext cx="27444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225420" y="7829168"/>
            <a:ext cx="3021330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ctr" marL="152400" marR="146050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Matr.290433926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65"/>
              </a:lnSpc>
            </a:pPr>
            <a:r>
              <a:rPr dirty="0" sz="1400" spc="-10" b="1">
                <a:latin typeface="Times New Roman"/>
                <a:cs typeface="Times New Roman"/>
              </a:rPr>
              <a:t>Secretário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2025-10-13T18:55:50Z</dcterms:created>
  <dcterms:modified xsi:type="dcterms:W3CDTF">2025-10-13T18:55:50Z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