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285/25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algn="just" marL="12700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DEBORA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SOARES,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11873,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8890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01/09/2025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29/11/2025,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3070/2025.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2025-10-13T18:58:54Z</dcterms:created>
  <dcterms:modified xsi:type="dcterms:W3CDTF">2025-10-13T18:58:54Z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