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33852" y="2158110"/>
            <a:ext cx="386016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638/2025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04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2975228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55447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255767"/>
            <a:ext cx="5547360" cy="1263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05"/>
              </a:lnSpc>
              <a:spcBef>
                <a:spcPts val="100"/>
              </a:spcBef>
              <a:tabLst>
                <a:tab pos="759460" algn="l"/>
                <a:tab pos="2431415" algn="l"/>
                <a:tab pos="3122295" algn="l"/>
                <a:tab pos="3878579" algn="l"/>
                <a:tab pos="4814570" algn="l"/>
                <a:tab pos="5113020" algn="l"/>
              </a:tabLst>
            </a:pPr>
            <a:r>
              <a:rPr dirty="0" sz="1200" spc="-10">
                <a:latin typeface="Arial MT"/>
                <a:cs typeface="Arial MT"/>
              </a:rPr>
              <a:t>Exonerar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b="1">
                <a:latin typeface="Arial"/>
                <a:cs typeface="Arial"/>
              </a:rPr>
              <a:t>ILCA</a:t>
            </a:r>
            <a:r>
              <a:rPr dirty="0" sz="1200" spc="16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65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OLIVEIRA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LOPES,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290433470,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>
                <a:latin typeface="Arial MT"/>
                <a:cs typeface="Arial MT"/>
              </a:rPr>
              <a:t>do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Cargo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90"/>
              </a:lnSpc>
            </a:pP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4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ALMOXARIFADO</a:t>
            </a:r>
            <a:r>
              <a:rPr dirty="0" sz="1200" spc="4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0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PATRIMÔNIO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  <a:p>
            <a:pPr marL="12700" marR="10795">
              <a:lnSpc>
                <a:spcPts val="1370"/>
              </a:lnSpc>
              <a:spcBef>
                <a:spcPts val="90"/>
              </a:spcBef>
            </a:pP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Social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Humanos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seus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28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710042"/>
            <a:ext cx="2174875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2025-10-13T19:01:29Z</dcterms:created>
  <dcterms:modified xsi:type="dcterms:W3CDTF">2025-10-13T19:01:29Z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