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3855" y="2759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91175" y="434339"/>
            <a:ext cx="989329" cy="70865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6764" y="417321"/>
            <a:ext cx="5969000" cy="50380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26631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Secretaria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Governo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20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639/2025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MUNICIPAL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Governo.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EMPENHO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977/2025,</a:t>
            </a:r>
            <a:r>
              <a:rPr dirty="0" sz="1200" spc="1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13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14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Nº </a:t>
            </a:r>
            <a:r>
              <a:rPr dirty="0" sz="1200" spc="-20" b="1">
                <a:latin typeface="Times New Roman"/>
                <a:cs typeface="Times New Roman"/>
              </a:rPr>
              <a:t>11118/2025.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(CONTRATAÇÃO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HOSPEDAGEM.)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ct val="95800"/>
              </a:lnSpc>
              <a:spcBef>
                <a:spcPts val="136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4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4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4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empenho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977/2025,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11118/2025.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0795" indent="172720">
              <a:lnSpc>
                <a:spcPts val="1370"/>
              </a:lnSpc>
              <a:buAutoNum type="arabicParenR"/>
              <a:tabLst>
                <a:tab pos="185420" algn="l"/>
              </a:tabLst>
            </a:pPr>
            <a:r>
              <a:rPr dirty="0" sz="1200" b="1">
                <a:latin typeface="Times New Roman"/>
                <a:cs typeface="Times New Roman"/>
              </a:rPr>
              <a:t>Anderson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Claudio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Nogueira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Publicações Institucionais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290433632;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320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Camila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Francisco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Diretora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Oficiais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 </a:t>
            </a:r>
            <a:r>
              <a:rPr dirty="0" sz="1200" spc="-10">
                <a:latin typeface="Times New Roman"/>
                <a:cs typeface="Times New Roman"/>
              </a:rPr>
              <a:t>290433634;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405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Lucio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Tunala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Resende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Subsecretário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290433633.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11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agosto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579365" y="6124701"/>
            <a:ext cx="22745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04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624708" y="7002906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85338" y="7978520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2025-10-13T19:12:39Z</dcterms:created>
  <dcterms:modified xsi:type="dcterms:W3CDTF">2025-10-13T19:12:39Z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