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905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85670" y="1947798"/>
            <a:ext cx="428053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284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04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SETEMBRO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767964"/>
            <a:ext cx="6240145" cy="125920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2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400">
              <a:latin typeface="Arial MT"/>
              <a:cs typeface="Arial MT"/>
            </a:endParaRPr>
          </a:p>
          <a:p>
            <a:pPr algn="r" marR="6985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606543"/>
            <a:ext cx="6240145" cy="125920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EUFLASIA</a:t>
            </a:r>
            <a:r>
              <a:rPr dirty="0" sz="1400" spc="3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ARAUJO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NESTOR</a:t>
            </a:r>
            <a:r>
              <a:rPr dirty="0" sz="1400" spc="3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SANTA </a:t>
            </a:r>
            <a:r>
              <a:rPr dirty="0" sz="1400" b="1">
                <a:latin typeface="Arial"/>
                <a:cs typeface="Arial"/>
              </a:rPr>
              <a:t>ANNA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 </a:t>
            </a:r>
            <a:r>
              <a:rPr dirty="0" sz="1400" b="1">
                <a:latin typeface="Arial"/>
                <a:cs typeface="Arial"/>
              </a:rPr>
              <a:t>2732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 Secretaria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25" b="1">
                <a:latin typeface="Arial"/>
                <a:cs typeface="Arial"/>
              </a:rPr>
              <a:t>07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irmã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112,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Públicos,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01/09/2025</a:t>
            </a:r>
            <a:r>
              <a:rPr dirty="0" sz="1400" spc="1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07/09/2025,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11063/2025.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7591" y="6551421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2145" y="7880984"/>
            <a:ext cx="2868930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2009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2025-10-13T19:17:00Z</dcterms:created>
  <dcterms:modified xsi:type="dcterms:W3CDTF">2025-10-13T19:17:00Z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