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21893"/>
            <a:ext cx="6228080" cy="5800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156335" marR="2527935">
              <a:lnSpc>
                <a:spcPct val="100400"/>
              </a:lnSpc>
              <a:spcBef>
                <a:spcPts val="130"/>
              </a:spcBef>
            </a:pPr>
            <a:r>
              <a:rPr dirty="0" sz="1150" b="1">
                <a:latin typeface="Arial"/>
                <a:cs typeface="Arial"/>
              </a:rPr>
              <a:t>Estado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Rio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8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Janeiro</a:t>
            </a:r>
            <a:r>
              <a:rPr dirty="0" sz="1150" spc="5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1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4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Seropédica </a:t>
            </a:r>
            <a:r>
              <a:rPr dirty="0" sz="1150" b="1">
                <a:latin typeface="Arial"/>
                <a:cs typeface="Arial"/>
              </a:rPr>
              <a:t>Gabinete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14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Prefeito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150" b="1">
                <a:latin typeface="Times New Roman"/>
                <a:cs typeface="Times New Roman"/>
              </a:rPr>
              <a:t>PORTARIA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Nº</a:t>
            </a:r>
            <a:r>
              <a:rPr dirty="0" sz="1150" spc="7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635/2025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19685">
              <a:lnSpc>
                <a:spcPct val="100400"/>
              </a:lnSpc>
            </a:pPr>
            <a:r>
              <a:rPr dirty="0" sz="1150" b="1">
                <a:latin typeface="Times New Roman"/>
                <a:cs typeface="Times New Roman"/>
              </a:rPr>
              <a:t>O</a:t>
            </a:r>
            <a:r>
              <a:rPr dirty="0" sz="1150" spc="26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PREFEITO</a:t>
            </a:r>
            <a:r>
              <a:rPr dirty="0" sz="1150" spc="26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MUNICIPAL</a:t>
            </a:r>
            <a:r>
              <a:rPr dirty="0" sz="1150" spc="16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33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SEROPÉDICA</a:t>
            </a:r>
            <a:r>
              <a:rPr dirty="0" sz="1150">
                <a:latin typeface="Times New Roman"/>
                <a:cs typeface="Times New Roman"/>
              </a:rPr>
              <a:t>,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Estado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Rio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Janeiro,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uso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suas </a:t>
            </a:r>
            <a:r>
              <a:rPr dirty="0" sz="1150">
                <a:latin typeface="Times New Roman"/>
                <a:cs typeface="Times New Roman"/>
              </a:rPr>
              <a:t>atribuições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lhe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são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conferidas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considerando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necessidade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regulamentar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fiscalizar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o </a:t>
            </a:r>
            <a:r>
              <a:rPr dirty="0" sz="1150">
                <a:latin typeface="Times New Roman"/>
                <a:cs typeface="Times New Roman"/>
              </a:rPr>
              <a:t>cumprimento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dos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contratos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da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Secretaria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Municipal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Governo.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1099"/>
              </a:lnSpc>
            </a:pPr>
            <a:r>
              <a:rPr dirty="0" sz="1150">
                <a:latin typeface="Times New Roman"/>
                <a:cs typeface="Times New Roman"/>
              </a:rPr>
              <a:t>ESTABELECE</a:t>
            </a:r>
            <a:r>
              <a:rPr dirty="0" sz="1150" spc="2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COMISSÃO</a:t>
            </a:r>
            <a:r>
              <a:rPr dirty="0" sz="1150" spc="3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1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SELEÇÃO</a:t>
            </a:r>
            <a:r>
              <a:rPr dirty="0" sz="1150" spc="2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0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CUMPRIMENTO</a:t>
            </a:r>
            <a:r>
              <a:rPr dirty="0" sz="1150" spc="320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DOS</a:t>
            </a:r>
            <a:r>
              <a:rPr dirty="0" sz="1150" spc="27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TERMOS</a:t>
            </a:r>
            <a:r>
              <a:rPr dirty="0" sz="1150" spc="305" b="1">
                <a:latin typeface="Times New Roman"/>
                <a:cs typeface="Times New Roman"/>
              </a:rPr>
              <a:t>  </a:t>
            </a:r>
            <a:r>
              <a:rPr dirty="0" sz="1150" spc="-25" b="1">
                <a:latin typeface="Times New Roman"/>
                <a:cs typeface="Times New Roman"/>
              </a:rPr>
              <a:t>DO </a:t>
            </a:r>
            <a:r>
              <a:rPr dirty="0" sz="1150" b="1">
                <a:latin typeface="Times New Roman"/>
                <a:cs typeface="Times New Roman"/>
              </a:rPr>
              <a:t>CHAMAMENTO</a:t>
            </a:r>
            <a:r>
              <a:rPr dirty="0" sz="1150" spc="27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PÚBLICO</a:t>
            </a:r>
            <a:r>
              <a:rPr dirty="0" sz="1150" spc="27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Nº</a:t>
            </a:r>
            <a:r>
              <a:rPr dirty="0" sz="1150" spc="30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005,</a:t>
            </a:r>
            <a:r>
              <a:rPr dirty="0" sz="1150" spc="24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REFERENTE</a:t>
            </a:r>
            <a:r>
              <a:rPr dirty="0" sz="1150" spc="2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AO</a:t>
            </a:r>
            <a:r>
              <a:rPr dirty="0" sz="1150" spc="3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PROCESSO</a:t>
            </a:r>
            <a:r>
              <a:rPr dirty="0" sz="1150" spc="24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ADMINISTRATIVO</a:t>
            </a:r>
            <a:r>
              <a:rPr dirty="0" sz="1150" spc="290" b="1">
                <a:latin typeface="Times New Roman"/>
                <a:cs typeface="Times New Roman"/>
              </a:rPr>
              <a:t> </a:t>
            </a:r>
            <a:r>
              <a:rPr dirty="0" sz="1150" spc="-25" b="1">
                <a:latin typeface="Times New Roman"/>
                <a:cs typeface="Times New Roman"/>
              </a:rPr>
              <a:t>Nº </a:t>
            </a:r>
            <a:r>
              <a:rPr dirty="0" sz="1150" b="1">
                <a:latin typeface="Times New Roman"/>
                <a:cs typeface="Times New Roman"/>
              </a:rPr>
              <a:t>11.029/2025</a:t>
            </a:r>
            <a:r>
              <a:rPr dirty="0" sz="1150" spc="35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(USO</a:t>
            </a:r>
            <a:r>
              <a:rPr dirty="0" sz="1150" spc="33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37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ESPAÇO</a:t>
            </a:r>
            <a:r>
              <a:rPr dirty="0" sz="1150" spc="38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PÚBLICO,</a:t>
            </a:r>
            <a:r>
              <a:rPr dirty="0" sz="1150" spc="35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DESTINADO</a:t>
            </a:r>
            <a:r>
              <a:rPr dirty="0" sz="1150" spc="4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À</a:t>
            </a:r>
            <a:r>
              <a:rPr dirty="0" sz="1150" spc="33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PESSOA</a:t>
            </a:r>
            <a:r>
              <a:rPr dirty="0" sz="1150" spc="24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JURÍDICA</a:t>
            </a:r>
            <a:r>
              <a:rPr dirty="0" sz="1150" spc="24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PARA</a:t>
            </a:r>
            <a:r>
              <a:rPr dirty="0" sz="1150" spc="420" b="1">
                <a:latin typeface="Times New Roman"/>
                <a:cs typeface="Times New Roman"/>
              </a:rPr>
              <a:t> </a:t>
            </a:r>
            <a:r>
              <a:rPr dirty="0" sz="1150" spc="-50" b="1">
                <a:latin typeface="Times New Roman"/>
                <a:cs typeface="Times New Roman"/>
              </a:rPr>
              <a:t>A </a:t>
            </a:r>
            <a:r>
              <a:rPr dirty="0" sz="1150" b="1">
                <a:latin typeface="Times New Roman"/>
                <a:cs typeface="Times New Roman"/>
              </a:rPr>
              <a:t>INSTALAÇÃO</a:t>
            </a:r>
            <a:r>
              <a:rPr dirty="0" sz="1150" spc="204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E</a:t>
            </a:r>
            <a:r>
              <a:rPr dirty="0" sz="1150" spc="19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FUNCIONAMENTO</a:t>
            </a:r>
            <a:r>
              <a:rPr dirty="0" sz="1150" spc="204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200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UM</a:t>
            </a:r>
            <a:r>
              <a:rPr dirty="0" sz="1150" spc="19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PARQUE</a:t>
            </a:r>
            <a:r>
              <a:rPr dirty="0" sz="1150" spc="19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19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DIVERSÕES</a:t>
            </a:r>
            <a:r>
              <a:rPr dirty="0" sz="1150" spc="210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PARA</a:t>
            </a:r>
            <a:r>
              <a:rPr dirty="0" sz="1150" spc="160" b="1">
                <a:latin typeface="Times New Roman"/>
                <a:cs typeface="Times New Roman"/>
              </a:rPr>
              <a:t>  </a:t>
            </a:r>
            <a:r>
              <a:rPr dirty="0" sz="1150" spc="-50" b="1">
                <a:latin typeface="Times New Roman"/>
                <a:cs typeface="Times New Roman"/>
              </a:rPr>
              <a:t>O </a:t>
            </a:r>
            <a:r>
              <a:rPr dirty="0" sz="1150" b="1">
                <a:latin typeface="Times New Roman"/>
                <a:cs typeface="Times New Roman"/>
              </a:rPr>
              <a:t>EVENTO</a:t>
            </a:r>
            <a:r>
              <a:rPr dirty="0" sz="1150" spc="13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EXPO</a:t>
            </a:r>
            <a:r>
              <a:rPr dirty="0" sz="1150" spc="90" b="1">
                <a:latin typeface="Times New Roman"/>
                <a:cs typeface="Times New Roman"/>
              </a:rPr>
              <a:t> </a:t>
            </a:r>
            <a:r>
              <a:rPr dirty="0" sz="1150" spc="-20" b="1">
                <a:latin typeface="Times New Roman"/>
                <a:cs typeface="Times New Roman"/>
              </a:rPr>
              <a:t>2025)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50" spc="-10" b="1">
                <a:latin typeface="Times New Roman"/>
                <a:cs typeface="Times New Roman"/>
              </a:rPr>
              <a:t>RESOLVE: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29209">
              <a:lnSpc>
                <a:spcPts val="1370"/>
              </a:lnSpc>
            </a:pPr>
            <a:r>
              <a:rPr dirty="0" sz="1150" b="1">
                <a:latin typeface="Times New Roman"/>
                <a:cs typeface="Times New Roman"/>
              </a:rPr>
              <a:t>Art.</a:t>
            </a:r>
            <a:r>
              <a:rPr dirty="0" sz="1150" spc="2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1º</a:t>
            </a:r>
            <a:r>
              <a:rPr dirty="0" sz="1150" spc="229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NOMEAR</a:t>
            </a:r>
            <a:r>
              <a:rPr dirty="0" sz="1150" spc="23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os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servidores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abaixo,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compor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comissão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fiscalização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cumprimento </a:t>
            </a:r>
            <a:r>
              <a:rPr dirty="0" sz="1150">
                <a:latin typeface="Times New Roman"/>
                <a:cs typeface="Times New Roman"/>
              </a:rPr>
              <a:t>dos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termos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chamamento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público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nº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005,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referente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ao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processo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administrativo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nº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11.029/2025.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17145" indent="191135">
              <a:lnSpc>
                <a:spcPts val="1370"/>
              </a:lnSpc>
              <a:buAutoNum type="arabicParenR"/>
              <a:tabLst>
                <a:tab pos="203835" algn="l"/>
              </a:tabLst>
            </a:pPr>
            <a:r>
              <a:rPr dirty="0" sz="1150" b="1">
                <a:latin typeface="Times New Roman"/>
                <a:cs typeface="Times New Roman"/>
              </a:rPr>
              <a:t>Anderson</a:t>
            </a:r>
            <a:r>
              <a:rPr dirty="0" sz="1150" spc="3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Claudio</a:t>
            </a:r>
            <a:r>
              <a:rPr dirty="0" sz="1150" spc="3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Nogueira</a:t>
            </a:r>
            <a:r>
              <a:rPr dirty="0" sz="1150" spc="31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dos</a:t>
            </a:r>
            <a:r>
              <a:rPr dirty="0" sz="1150" spc="39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Santos</a:t>
            </a:r>
            <a:r>
              <a:rPr dirty="0" sz="1150" spc="30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–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Cargo: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Subsecretário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Governo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Publicações </a:t>
            </a:r>
            <a:r>
              <a:rPr dirty="0" sz="1150">
                <a:latin typeface="Times New Roman"/>
                <a:cs typeface="Times New Roman"/>
              </a:rPr>
              <a:t>Institucionais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–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Mat.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290433632;</a:t>
            </a:r>
            <a:endParaRPr sz="1150">
              <a:latin typeface="Times New Roman"/>
              <a:cs typeface="Times New Roman"/>
            </a:endParaRPr>
          </a:p>
          <a:p>
            <a:pPr marL="177165" indent="-164465">
              <a:lnSpc>
                <a:spcPts val="1350"/>
              </a:lnSpc>
              <a:buAutoNum type="arabicParenR"/>
              <a:tabLst>
                <a:tab pos="177165" algn="l"/>
              </a:tabLst>
            </a:pPr>
            <a:r>
              <a:rPr dirty="0" sz="1150" b="1">
                <a:latin typeface="Times New Roman"/>
                <a:cs typeface="Times New Roman"/>
              </a:rPr>
              <a:t>Camila</a:t>
            </a:r>
            <a:r>
              <a:rPr dirty="0" sz="1150" spc="3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Francisco</a:t>
            </a:r>
            <a:r>
              <a:rPr dirty="0" sz="1150" spc="8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da</a:t>
            </a:r>
            <a:r>
              <a:rPr dirty="0" sz="1150" spc="8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Silva</a:t>
            </a:r>
            <a:r>
              <a:rPr dirty="0" sz="1150" spc="114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–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Cargo: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Diretora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Atos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Oficiais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–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Mat.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290433634;</a:t>
            </a:r>
            <a:endParaRPr sz="1150">
              <a:latin typeface="Times New Roman"/>
              <a:cs typeface="Times New Roman"/>
            </a:endParaRPr>
          </a:p>
          <a:p>
            <a:pPr marL="176530" indent="-163830">
              <a:lnSpc>
                <a:spcPts val="1375"/>
              </a:lnSpc>
              <a:buAutoNum type="arabicParenR"/>
              <a:tabLst>
                <a:tab pos="176530" algn="l"/>
              </a:tabLst>
            </a:pPr>
            <a:r>
              <a:rPr dirty="0" sz="1150" b="1">
                <a:latin typeface="Times New Roman"/>
                <a:cs typeface="Times New Roman"/>
              </a:rPr>
              <a:t>Lucio</a:t>
            </a:r>
            <a:r>
              <a:rPr dirty="0" sz="1150" spc="4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Tunala</a:t>
            </a:r>
            <a:r>
              <a:rPr dirty="0" sz="1150" spc="8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Resende</a:t>
            </a:r>
            <a:r>
              <a:rPr dirty="0" sz="1150" spc="10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–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Cargo: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Subsecretário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Governo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–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Mat.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290433633.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150" b="1">
                <a:latin typeface="Times New Roman"/>
                <a:cs typeface="Times New Roman"/>
              </a:rPr>
              <a:t>Art.</a:t>
            </a:r>
            <a:r>
              <a:rPr dirty="0" sz="1150" spc="6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2º</a:t>
            </a:r>
            <a:r>
              <a:rPr dirty="0" sz="1150" spc="5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Esta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Portaria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entra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em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vigor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partir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01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setembro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2025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50">
              <a:latin typeface="Times New Roman"/>
              <a:cs typeface="Times New Roman"/>
            </a:endParaRPr>
          </a:p>
          <a:p>
            <a:pPr marL="3960495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Seropédica,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04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setembro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2025.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5427" y="6720331"/>
            <a:ext cx="2492375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Times New Roman"/>
                <a:cs typeface="Times New Roman"/>
              </a:rPr>
              <a:t>Registre-se,</a:t>
            </a:r>
            <a:r>
              <a:rPr dirty="0" sz="1150" spc="15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Publique-se</a:t>
            </a:r>
            <a:r>
              <a:rPr dirty="0" sz="1150" spc="19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e</a:t>
            </a:r>
            <a:r>
              <a:rPr dirty="0" sz="1150" spc="18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Cumpra-</a:t>
            </a:r>
            <a:r>
              <a:rPr dirty="0" sz="1150" spc="-25" b="1">
                <a:latin typeface="Times New Roman"/>
                <a:cs typeface="Times New Roman"/>
              </a:rPr>
              <a:t>se.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7454" y="7491424"/>
            <a:ext cx="1564005" cy="4279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72085" marR="5080" indent="-160020">
              <a:lnSpc>
                <a:spcPct val="114799"/>
              </a:lnSpc>
              <a:spcBef>
                <a:spcPts val="90"/>
              </a:spcBef>
            </a:pPr>
            <a:r>
              <a:rPr dirty="0" sz="1150" b="1">
                <a:latin typeface="Times New Roman"/>
                <a:cs typeface="Times New Roman"/>
              </a:rPr>
              <a:t>Lucas</a:t>
            </a:r>
            <a:r>
              <a:rPr dirty="0" sz="1150" spc="1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Dutra</a:t>
            </a:r>
            <a:r>
              <a:rPr dirty="0" sz="1150" spc="8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dos</a:t>
            </a:r>
            <a:r>
              <a:rPr dirty="0" sz="1150" spc="6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Santos </a:t>
            </a:r>
            <a:r>
              <a:rPr dirty="0" sz="1150" b="1">
                <a:latin typeface="Times New Roman"/>
                <a:cs typeface="Times New Roman"/>
              </a:rPr>
              <a:t>Prefeito</a:t>
            </a:r>
            <a:r>
              <a:rPr dirty="0" sz="1150" spc="10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Municipal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2025-10-13T19:19:04Z</dcterms:created>
  <dcterms:modified xsi:type="dcterms:W3CDTF">2025-10-13T19:19:04Z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