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01930" y="237872"/>
            <a:ext cx="841371" cy="83679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323204" y="205739"/>
            <a:ext cx="1276350" cy="9144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73404" y="417321"/>
            <a:ext cx="6219825" cy="615378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155700" marR="2517140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55"/>
              </a:spcBef>
            </a:pPr>
            <a:endParaRPr sz="12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dirty="0" sz="1200" spc="-30" b="1">
                <a:latin typeface="Times New Roman"/>
                <a:cs typeface="Times New Roman"/>
              </a:rPr>
              <a:t>PORTARIA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636/2025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4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8255">
              <a:lnSpc>
                <a:spcPct val="9580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suas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conferidas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considerando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necessidade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regulamentar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fiscalizar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o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contratos da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Secretaria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Governo.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6100"/>
              </a:lnSpc>
              <a:spcBef>
                <a:spcPts val="1375"/>
              </a:spcBef>
            </a:pPr>
            <a:r>
              <a:rPr dirty="0" sz="1200">
                <a:latin typeface="Times New Roman"/>
                <a:cs typeface="Times New Roman"/>
              </a:rPr>
              <a:t>ESTABELECE</a:t>
            </a:r>
            <a:r>
              <a:rPr dirty="0" sz="1200" spc="19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18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0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SELEÇÃO</a:t>
            </a:r>
            <a:r>
              <a:rPr dirty="0" sz="1200" spc="19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9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190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18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TERMOS</a:t>
            </a:r>
            <a:r>
              <a:rPr dirty="0" sz="1200" spc="180" b="1">
                <a:latin typeface="Times New Roman"/>
                <a:cs typeface="Times New Roman"/>
              </a:rPr>
              <a:t>  </a:t>
            </a:r>
            <a:r>
              <a:rPr dirty="0" sz="1200" spc="-25" b="1">
                <a:latin typeface="Times New Roman"/>
                <a:cs typeface="Times New Roman"/>
              </a:rPr>
              <a:t>DO </a:t>
            </a:r>
            <a:r>
              <a:rPr dirty="0" sz="1200" b="1">
                <a:latin typeface="Times New Roman"/>
                <a:cs typeface="Times New Roman"/>
              </a:rPr>
              <a:t>CHAMAMENTO</a:t>
            </a:r>
            <a:r>
              <a:rPr dirty="0" sz="1200" spc="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PÚBLICO</a:t>
            </a:r>
            <a:r>
              <a:rPr dirty="0" sz="1200" spc="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006,</a:t>
            </a:r>
            <a:r>
              <a:rPr dirty="0" sz="1200" spc="5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REFERENTE AO</a:t>
            </a:r>
            <a:r>
              <a:rPr dirty="0" sz="1200" spc="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PROCESSO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ADMINISTRATIVO</a:t>
            </a:r>
            <a:r>
              <a:rPr dirty="0" sz="1200" spc="75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Nº </a:t>
            </a:r>
            <a:r>
              <a:rPr dirty="0" sz="1200" b="1">
                <a:latin typeface="Times New Roman"/>
                <a:cs typeface="Times New Roman"/>
              </a:rPr>
              <a:t>11.053/2025</a:t>
            </a:r>
            <a:r>
              <a:rPr dirty="0" sz="1200" spc="15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(CONTRATAÇÃO</a:t>
            </a:r>
            <a:r>
              <a:rPr dirty="0" sz="1200" spc="1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EMPRESA</a:t>
            </a:r>
            <a:r>
              <a:rPr dirty="0" sz="1200" spc="1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ESPECIALIZADA</a:t>
            </a:r>
            <a:r>
              <a:rPr dirty="0" sz="1200" spc="114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EM</a:t>
            </a:r>
            <a:r>
              <a:rPr dirty="0" sz="1200" spc="18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ORGANIZAÇÃO</a:t>
            </a:r>
            <a:r>
              <a:rPr dirty="0" sz="1200" spc="180" b="1">
                <a:latin typeface="Times New Roman"/>
                <a:cs typeface="Times New Roman"/>
              </a:rPr>
              <a:t> </a:t>
            </a:r>
            <a:r>
              <a:rPr dirty="0" sz="1200" spc="-50" b="1">
                <a:latin typeface="Times New Roman"/>
                <a:cs typeface="Times New Roman"/>
              </a:rPr>
              <a:t>E </a:t>
            </a:r>
            <a:r>
              <a:rPr dirty="0" sz="1200" b="1">
                <a:latin typeface="Times New Roman"/>
                <a:cs typeface="Times New Roman"/>
              </a:rPr>
              <a:t>REALIZAÇÃO</a:t>
            </a:r>
            <a:r>
              <a:rPr dirty="0" sz="1200" spc="2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2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COMPETIÇÃO</a:t>
            </a:r>
            <a:r>
              <a:rPr dirty="0" sz="1200" spc="2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2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RODEIO</a:t>
            </a:r>
            <a:r>
              <a:rPr dirty="0" sz="1200" spc="229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NA</a:t>
            </a:r>
            <a:r>
              <a:rPr dirty="0" sz="1200" spc="15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CATEGORIA</a:t>
            </a:r>
            <a:r>
              <a:rPr dirty="0" sz="1200" spc="15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PROFISSIONAL</a:t>
            </a:r>
            <a:r>
              <a:rPr dirty="0" sz="1200" spc="150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DE </a:t>
            </a:r>
            <a:r>
              <a:rPr dirty="0" sz="1200" b="1">
                <a:latin typeface="Times New Roman"/>
                <a:cs typeface="Times New Roman"/>
              </a:rPr>
              <a:t>ÂMBITO</a:t>
            </a:r>
            <a:r>
              <a:rPr dirty="0" sz="1200" spc="25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NACIONAL</a:t>
            </a:r>
            <a:r>
              <a:rPr dirty="0" sz="1200" spc="1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E/OU</a:t>
            </a:r>
            <a:r>
              <a:rPr dirty="0" sz="1200" spc="25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INTERNACIONAL,</a:t>
            </a:r>
            <a:r>
              <a:rPr dirty="0" sz="1200" spc="254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INCLUINDO</a:t>
            </a:r>
            <a:r>
              <a:rPr dirty="0" sz="1200" spc="25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254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FORNECIMENTO</a:t>
            </a:r>
            <a:r>
              <a:rPr dirty="0" sz="1200" spc="250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DE </a:t>
            </a:r>
            <a:r>
              <a:rPr dirty="0" sz="1200" b="1">
                <a:latin typeface="Times New Roman"/>
                <a:cs typeface="Times New Roman"/>
              </a:rPr>
              <a:t>ESTRUTURAS</a:t>
            </a:r>
            <a:r>
              <a:rPr dirty="0" sz="1200" spc="16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16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EQUIPAMENTOS,</a:t>
            </a:r>
            <a:r>
              <a:rPr dirty="0" sz="1200" spc="16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BEM</a:t>
            </a:r>
            <a:r>
              <a:rPr dirty="0" sz="1200" spc="17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COMO</a:t>
            </a:r>
            <a:r>
              <a:rPr dirty="0" sz="1200" spc="15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MONTAGEM</a:t>
            </a:r>
            <a:r>
              <a:rPr dirty="0" sz="1200" spc="16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60" b="1">
                <a:latin typeface="Times New Roman"/>
                <a:cs typeface="Times New Roman"/>
              </a:rPr>
              <a:t>  </a:t>
            </a:r>
            <a:r>
              <a:rPr dirty="0" sz="1200" spc="-10" b="1">
                <a:latin typeface="Times New Roman"/>
                <a:cs typeface="Times New Roman"/>
              </a:rPr>
              <a:t>ESTRUTURA ADEQUADA</a:t>
            </a:r>
            <a:r>
              <a:rPr dirty="0" sz="1200" spc="-65" b="1">
                <a:latin typeface="Times New Roman"/>
                <a:cs typeface="Times New Roman"/>
              </a:rPr>
              <a:t> </a:t>
            </a:r>
            <a:r>
              <a:rPr dirty="0" sz="1200" spc="-30" b="1">
                <a:latin typeface="Times New Roman"/>
                <a:cs typeface="Times New Roman"/>
              </a:rPr>
              <a:t>PARA</a:t>
            </a:r>
            <a:r>
              <a:rPr dirty="0" sz="1200" spc="-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EVENTO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EXPO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2025)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dirty="0" sz="1200" spc="-10" b="1">
                <a:latin typeface="Times New Roman"/>
                <a:cs typeface="Times New Roman"/>
              </a:rPr>
              <a:t>RESOLVE: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6985">
              <a:lnSpc>
                <a:spcPts val="139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1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NOMEAR</a:t>
            </a:r>
            <a:r>
              <a:rPr dirty="0" sz="1200" spc="9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servidores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abaixo,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compor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cumprimento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chamamento</a:t>
            </a:r>
            <a:r>
              <a:rPr dirty="0" sz="1200">
                <a:latin typeface="Times New Roman"/>
                <a:cs typeface="Times New Roman"/>
              </a:rPr>
              <a:t> público nº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006,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referente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processo </a:t>
            </a:r>
            <a:r>
              <a:rPr dirty="0" sz="1200" spc="-10">
                <a:latin typeface="Times New Roman"/>
                <a:cs typeface="Times New Roman"/>
              </a:rPr>
              <a:t>administrativo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-10">
                <a:latin typeface="Times New Roman"/>
                <a:cs typeface="Times New Roman"/>
              </a:rPr>
              <a:t> 11.053/2025.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12065" indent="194310">
              <a:lnSpc>
                <a:spcPts val="1370"/>
              </a:lnSpc>
              <a:buAutoNum type="arabicParenR"/>
              <a:tabLst>
                <a:tab pos="207010" algn="l"/>
              </a:tabLst>
            </a:pPr>
            <a:r>
              <a:rPr dirty="0" sz="1200" b="1">
                <a:latin typeface="Times New Roman"/>
                <a:cs typeface="Times New Roman"/>
              </a:rPr>
              <a:t>Anderson</a:t>
            </a:r>
            <a:r>
              <a:rPr dirty="0" sz="1200" spc="19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Claudio</a:t>
            </a:r>
            <a:r>
              <a:rPr dirty="0" sz="1200" spc="19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Nogueira</a:t>
            </a:r>
            <a:r>
              <a:rPr dirty="0" sz="1200" spc="19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1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Santos</a:t>
            </a:r>
            <a:r>
              <a:rPr dirty="0" sz="1200" spc="19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Cargo: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Subsecretário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Governo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Publicações Institucionais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Mat.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290433632;</a:t>
            </a:r>
            <a:endParaRPr sz="1200">
              <a:latin typeface="Times New Roman"/>
              <a:cs typeface="Times New Roman"/>
            </a:endParaRPr>
          </a:p>
          <a:p>
            <a:pPr marL="179705" indent="-167005">
              <a:lnSpc>
                <a:spcPts val="1320"/>
              </a:lnSpc>
              <a:buAutoNum type="arabicParenR"/>
              <a:tabLst>
                <a:tab pos="179705" algn="l"/>
              </a:tabLst>
            </a:pPr>
            <a:r>
              <a:rPr dirty="0" sz="1200" b="1">
                <a:latin typeface="Times New Roman"/>
                <a:cs typeface="Times New Roman"/>
              </a:rPr>
              <a:t>Camila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Francisco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da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Silva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Cargo: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Diretora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de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Atos</a:t>
            </a:r>
            <a:r>
              <a:rPr dirty="0" sz="1200" spc="-10">
                <a:latin typeface="Times New Roman"/>
                <a:cs typeface="Times New Roman"/>
              </a:rPr>
              <a:t> Oficiais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Mat. </a:t>
            </a:r>
            <a:r>
              <a:rPr dirty="0" sz="1200" spc="-10">
                <a:latin typeface="Times New Roman"/>
                <a:cs typeface="Times New Roman"/>
              </a:rPr>
              <a:t>290433634;</a:t>
            </a:r>
            <a:endParaRPr sz="1200">
              <a:latin typeface="Times New Roman"/>
              <a:cs typeface="Times New Roman"/>
            </a:endParaRPr>
          </a:p>
          <a:p>
            <a:pPr marL="179705" indent="-167005">
              <a:lnSpc>
                <a:spcPts val="1405"/>
              </a:lnSpc>
              <a:buAutoNum type="arabicParenR"/>
              <a:tabLst>
                <a:tab pos="179705" algn="l"/>
              </a:tabLst>
            </a:pPr>
            <a:r>
              <a:rPr dirty="0" sz="1200" b="1">
                <a:latin typeface="Times New Roman"/>
                <a:cs typeface="Times New Roman"/>
              </a:rPr>
              <a:t>Lucio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Tunala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Resende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Cargo: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Subsecretário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Governo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Mat.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290433633.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1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Portaria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partir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02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setembro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05"/>
              </a:spcBef>
            </a:pPr>
            <a:endParaRPr sz="1200">
              <a:latin typeface="Times New Roman"/>
              <a:cs typeface="Times New Roman"/>
            </a:endParaRPr>
          </a:p>
          <a:p>
            <a:pPr marL="3951604">
              <a:lnSpc>
                <a:spcPct val="100000"/>
              </a:lnSpc>
            </a:pP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04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setembro 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33269" y="7066914"/>
            <a:ext cx="24911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imes New Roman"/>
                <a:cs typeface="Times New Roman"/>
              </a:rPr>
              <a:t>Registre-</a:t>
            </a:r>
            <a:r>
              <a:rPr dirty="0" sz="1200" b="1">
                <a:latin typeface="Times New Roman"/>
                <a:cs typeface="Times New Roman"/>
              </a:rPr>
              <a:t>se,</a:t>
            </a:r>
            <a:r>
              <a:rPr dirty="0" sz="1200" spc="4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Publique-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Cumpra-</a:t>
            </a:r>
            <a:r>
              <a:rPr dirty="0" sz="1200" spc="-25" b="1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993898" y="7838313"/>
            <a:ext cx="1570990" cy="427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3990" marR="5080" indent="-161925">
              <a:lnSpc>
                <a:spcPct val="11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Gabinete</dc:creator>
  <dcterms:created xsi:type="dcterms:W3CDTF">2025-10-13T19:22:19Z</dcterms:created>
  <dcterms:modified xsi:type="dcterms:W3CDTF">2025-10-13T19:22:19Z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2025-10-13T00:00:00Z</vt:filetime>
  </property>
  <property fmtid="{D5CDD505-2E9C-101B-9397-08002B2CF9AE}" pid="5" name="Producer">
    <vt:lpwstr>www.ilovepdf.com</vt:lpwstr>
  </property>
</Properties>
</file>