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6015" cy="58032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333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634/2025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Governo.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ct val="963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SELEÇÃO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CHAMAMENTO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003,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 AO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Nº </a:t>
            </a:r>
            <a:r>
              <a:rPr dirty="0" sz="1200" b="1">
                <a:latin typeface="Times New Roman"/>
                <a:cs typeface="Times New Roman"/>
              </a:rPr>
              <a:t>11.018/2025</a:t>
            </a:r>
            <a:r>
              <a:rPr dirty="0" sz="1200" spc="1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(USO</a:t>
            </a:r>
            <a:r>
              <a:rPr dirty="0" sz="1200" spc="4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8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ÁREAS</a:t>
            </a:r>
            <a:r>
              <a:rPr dirty="0" sz="1200" spc="4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PÚBLICAS</a:t>
            </a:r>
            <a:r>
              <a:rPr dirty="0" sz="1200" spc="4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3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4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INSTALAÇÃO</a:t>
            </a:r>
            <a:r>
              <a:rPr dirty="0" sz="1200" spc="1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3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BARRACAS, </a:t>
            </a:r>
            <a:r>
              <a:rPr dirty="0" sz="1200" b="1">
                <a:latin typeface="Times New Roman"/>
                <a:cs typeface="Times New Roman"/>
              </a:rPr>
              <a:t>AMBULANTES,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PRAÇA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ALIMENTAÇÃO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FOOD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TRUCK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PARA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EVENTO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EXPO </a:t>
            </a:r>
            <a:r>
              <a:rPr dirty="0" sz="1200" spc="-10" b="1">
                <a:latin typeface="Times New Roman"/>
                <a:cs typeface="Times New Roman"/>
              </a:rPr>
              <a:t>SEROPÉDICA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</a:t>
            </a:r>
            <a:r>
              <a:rPr dirty="0" sz="1200" spc="-10">
                <a:latin typeface="Times New Roman"/>
                <a:cs typeface="Times New Roman"/>
              </a:rPr>
              <a:t>chamamento</a:t>
            </a:r>
            <a:r>
              <a:rPr dirty="0" sz="1200">
                <a:latin typeface="Times New Roman"/>
                <a:cs typeface="Times New Roman"/>
              </a:rPr>
              <a:t> público nº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003,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11.018/2025.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8255" indent="194310">
              <a:lnSpc>
                <a:spcPts val="1370"/>
              </a:lnSpc>
              <a:spcBef>
                <a:spcPts val="5"/>
              </a:spcBef>
              <a:buAutoNum type="arabicParenR"/>
              <a:tabLst>
                <a:tab pos="207010" algn="l"/>
              </a:tabLst>
            </a:pPr>
            <a:r>
              <a:rPr dirty="0" sz="1200" b="1">
                <a:latin typeface="Times New Roman"/>
                <a:cs typeface="Times New Roman"/>
              </a:rPr>
              <a:t>Anderson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Claudio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Nogueira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Publicações Institucionais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290433632;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20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Camila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Francisco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Diretora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Oficiais</a:t>
            </a:r>
            <a:r>
              <a:rPr dirty="0" sz="1200">
                <a:latin typeface="Times New Roman"/>
                <a:cs typeface="Times New Roman"/>
              </a:rPr>
              <a:t> 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 </a:t>
            </a:r>
            <a:r>
              <a:rPr dirty="0" sz="1200" spc="-10">
                <a:latin typeface="Times New Roman"/>
                <a:cs typeface="Times New Roman"/>
              </a:rPr>
              <a:t>290433634;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405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Lucio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Tunala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Resende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Subsecretário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Times New Roman"/>
              <a:cs typeface="Times New Roman"/>
            </a:endParaRPr>
          </a:p>
          <a:p>
            <a:pPr marL="3951604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04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6716013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7487539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2025-10-13T19:26:06Z</dcterms:created>
  <dcterms:modified xsi:type="dcterms:W3CDTF">2025-10-13T19:26:06Z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