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0348" y="417321"/>
            <a:ext cx="256413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87340" y="260984"/>
            <a:ext cx="1276350" cy="914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3137154" y="1771015"/>
            <a:ext cx="14624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latin typeface="Calibri"/>
                <a:cs typeface="Calibri"/>
              </a:rPr>
              <a:t>PORTARIA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45" b="1">
                <a:latin typeface="Calibri"/>
                <a:cs typeface="Calibri"/>
              </a:rPr>
              <a:t>631/2025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6764" y="2844165"/>
            <a:ext cx="5965190" cy="169926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6985">
              <a:lnSpc>
                <a:spcPct val="101699"/>
              </a:lnSpc>
              <a:spcBef>
                <a:spcPts val="75"/>
              </a:spcBef>
            </a:pP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3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PREFEITO</a:t>
            </a:r>
            <a:r>
              <a:rPr dirty="0" sz="1200" spc="3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 spc="3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3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SEROPÉDICA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Estado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Janeiro,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suas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lhe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são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conferidas,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74,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VII,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Orgânica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 spc="-10">
                <a:latin typeface="Calibri"/>
                <a:cs typeface="Calibri"/>
              </a:rPr>
              <a:t>Município.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10" b="1">
                <a:latin typeface="Calibri"/>
                <a:cs typeface="Calibri"/>
              </a:rPr>
              <a:t>RESOLVE: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  <a:spcBef>
                <a:spcPts val="1460"/>
              </a:spcBef>
            </a:pPr>
            <a:r>
              <a:rPr dirty="0" sz="1200">
                <a:latin typeface="Calibri"/>
                <a:cs typeface="Calibri"/>
              </a:rPr>
              <a:t>Tornar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sem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efeito</a:t>
            </a:r>
            <a:r>
              <a:rPr dirty="0" sz="1200" spc="9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Portaria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626/2025,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publicado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Boletim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Oficial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01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setembro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2025,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segunda-feira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(Edição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 2.222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pág.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1).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33646" y="5923533"/>
            <a:ext cx="23209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Seropédica,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03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setembro</a:t>
            </a:r>
            <a:r>
              <a:rPr dirty="0" sz="1200">
                <a:latin typeface="Calibri"/>
                <a:cs typeface="Calibri"/>
              </a:rPr>
              <a:t> 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2025.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64332" y="7783194"/>
            <a:ext cx="24117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Registre-</a:t>
            </a:r>
            <a:r>
              <a:rPr dirty="0" sz="1200" b="1">
                <a:latin typeface="Calibri"/>
                <a:cs typeface="Calibri"/>
              </a:rPr>
              <a:t>se,</a:t>
            </a:r>
            <a:r>
              <a:rPr dirty="0" sz="1200" spc="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Publique-</a:t>
            </a:r>
            <a:r>
              <a:rPr dirty="0" sz="1200" b="1">
                <a:latin typeface="Calibri"/>
                <a:cs typeface="Calibri"/>
              </a:rPr>
              <a:t>se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Cumpra-</a:t>
            </a:r>
            <a:r>
              <a:rPr dirty="0" sz="1200" spc="-25" b="1">
                <a:latin typeface="Calibri"/>
                <a:cs typeface="Calibri"/>
              </a:rPr>
              <a:t>se.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128010" y="8807195"/>
            <a:ext cx="1483995" cy="453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5575" marR="5080" indent="-143510">
              <a:lnSpc>
                <a:spcPct val="1169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Lucas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Dutra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dos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Santos </a:t>
            </a:r>
            <a:r>
              <a:rPr dirty="0" sz="1200" b="1">
                <a:latin typeface="Calibri"/>
                <a:cs typeface="Calibri"/>
              </a:rPr>
              <a:t>Prefeito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Municipal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2025-10-13T19:29:47Z</dcterms:created>
  <dcterms:modified xsi:type="dcterms:W3CDTF">2025-10-13T19:29:47Z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