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01930" y="237872"/>
            <a:ext cx="841371" cy="83679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323204" y="205739"/>
            <a:ext cx="1276350" cy="9144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73404" y="417321"/>
            <a:ext cx="6220460" cy="559879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155700" marR="2517775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55"/>
              </a:spcBef>
            </a:pPr>
            <a:endParaRPr sz="12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dirty="0" sz="1200" spc="-30" b="1">
                <a:latin typeface="Times New Roman"/>
                <a:cs typeface="Times New Roman"/>
              </a:rPr>
              <a:t>PORTARIA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632/2025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4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9525">
              <a:lnSpc>
                <a:spcPct val="9580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suas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conferidas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considerando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necessidade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regulamentar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fiscalizar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o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contratos da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Secretaria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Saúde.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6300"/>
              </a:lnSpc>
              <a:spcBef>
                <a:spcPts val="1375"/>
              </a:spcBef>
            </a:pPr>
            <a:r>
              <a:rPr dirty="0" sz="1200">
                <a:latin typeface="Times New Roman"/>
                <a:cs typeface="Times New Roman"/>
              </a:rPr>
              <a:t>ESTABELECE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DO </a:t>
            </a:r>
            <a:r>
              <a:rPr dirty="0" sz="1200" b="1">
                <a:latin typeface="Times New Roman"/>
                <a:cs typeface="Times New Roman"/>
              </a:rPr>
              <a:t>PROCESSO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ADMINISTRATIVO</a:t>
            </a:r>
            <a:r>
              <a:rPr dirty="0" sz="1200" spc="9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2.222/2025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(CONTRATAÇÃO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EMPRESA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PARA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spc="-50" b="1">
                <a:latin typeface="Times New Roman"/>
                <a:cs typeface="Times New Roman"/>
              </a:rPr>
              <a:t>O </a:t>
            </a:r>
            <a:r>
              <a:rPr dirty="0" sz="1200" b="1">
                <a:latin typeface="Times New Roman"/>
                <a:cs typeface="Times New Roman"/>
              </a:rPr>
              <a:t>FORNECIMENTO</a:t>
            </a:r>
            <a:r>
              <a:rPr dirty="0" sz="1200" spc="204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PARCELADO</a:t>
            </a:r>
            <a:r>
              <a:rPr dirty="0" sz="1200" spc="204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19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CONTÍNUO</a:t>
            </a:r>
            <a:r>
              <a:rPr dirty="0" sz="1200" spc="204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MEDICAMENTOS</a:t>
            </a:r>
            <a:r>
              <a:rPr dirty="0" sz="1200" spc="2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9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FARMÁCIA </a:t>
            </a:r>
            <a:r>
              <a:rPr dirty="0" sz="1200" b="1">
                <a:latin typeface="Times New Roman"/>
                <a:cs typeface="Times New Roman"/>
              </a:rPr>
              <a:t>BÁSICA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COMPLEMENTAR)</a:t>
            </a:r>
            <a:r>
              <a:rPr dirty="0" sz="1200" spc="10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DAS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ATAS</a:t>
            </a:r>
            <a:r>
              <a:rPr dirty="0" sz="1200" spc="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REGISTRO</a:t>
            </a:r>
            <a:r>
              <a:rPr dirty="0" sz="1200" spc="9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PREÇOS</a:t>
            </a:r>
            <a:r>
              <a:rPr dirty="0" sz="1200" spc="8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029/25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ATÉ </a:t>
            </a:r>
            <a:r>
              <a:rPr dirty="0" sz="1200" b="1">
                <a:latin typeface="Times New Roman"/>
                <a:cs typeface="Times New Roman"/>
              </a:rPr>
              <a:t>029Q/25,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spc="-35" b="1">
                <a:latin typeface="Times New Roman"/>
                <a:cs typeface="Times New Roman"/>
              </a:rPr>
              <a:t>PARA</a:t>
            </a:r>
            <a:r>
              <a:rPr dirty="0" sz="1200" spc="-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MUNICÍPIO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SEROPÉDICA.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dirty="0" sz="1200" spc="-10" b="1">
                <a:latin typeface="Times New Roman"/>
                <a:cs typeface="Times New Roman"/>
              </a:rPr>
              <a:t>RESOLVE:</a:t>
            </a:r>
            <a:endParaRPr sz="1200">
              <a:latin typeface="Times New Roman"/>
              <a:cs typeface="Times New Roman"/>
            </a:endParaRPr>
          </a:p>
          <a:p>
            <a:pPr algn="just" marL="12700" marR="13335">
              <a:lnSpc>
                <a:spcPct val="95800"/>
              </a:lnSpc>
              <a:spcBef>
                <a:spcPts val="1355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1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NOMEAR</a:t>
            </a:r>
            <a:r>
              <a:rPr dirty="0" sz="1200" spc="9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servidores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abaixo,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compor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cumprimento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processo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administrativo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2.222/2025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das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atas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registro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preços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029/25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até </a:t>
            </a:r>
            <a:r>
              <a:rPr dirty="0" sz="1200" spc="-10">
                <a:latin typeface="Times New Roman"/>
                <a:cs typeface="Times New Roman"/>
              </a:rPr>
              <a:t>029Q/25.</a:t>
            </a:r>
            <a:endParaRPr sz="1200">
              <a:latin typeface="Times New Roman"/>
              <a:cs typeface="Times New Roman"/>
            </a:endParaRPr>
          </a:p>
          <a:p>
            <a:pPr marL="164465" indent="-151765">
              <a:lnSpc>
                <a:spcPts val="1295"/>
              </a:lnSpc>
              <a:spcBef>
                <a:spcPts val="1350"/>
              </a:spcBef>
              <a:buAutoNum type="arabicParenR"/>
              <a:tabLst>
                <a:tab pos="164465" algn="l"/>
              </a:tabLst>
            </a:pPr>
            <a:r>
              <a:rPr dirty="0" sz="1100" spc="-10" b="1">
                <a:latin typeface="Times New Roman"/>
                <a:cs typeface="Times New Roman"/>
              </a:rPr>
              <a:t>Geovana</a:t>
            </a:r>
            <a:r>
              <a:rPr dirty="0" sz="1100" spc="-8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Amaro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Pires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Barbosa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Cargo: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Coordenadora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Farmácia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</a:t>
            </a:r>
            <a:r>
              <a:rPr dirty="0" sz="1100" spc="-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Manipulação-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Matr.</a:t>
            </a:r>
            <a:r>
              <a:rPr dirty="0" sz="1100" spc="-10">
                <a:latin typeface="Times New Roman"/>
                <a:cs typeface="Times New Roman"/>
              </a:rPr>
              <a:t> 290435303;</a:t>
            </a:r>
            <a:endParaRPr sz="1100">
              <a:latin typeface="Times New Roman"/>
              <a:cs typeface="Times New Roman"/>
            </a:endParaRPr>
          </a:p>
          <a:p>
            <a:pPr marL="163830" indent="-151130">
              <a:lnSpc>
                <a:spcPts val="1260"/>
              </a:lnSpc>
              <a:buAutoNum type="arabicParenR"/>
              <a:tabLst>
                <a:tab pos="163830" algn="l"/>
              </a:tabLst>
            </a:pPr>
            <a:r>
              <a:rPr dirty="0" sz="1100" b="1">
                <a:latin typeface="Times New Roman"/>
                <a:cs typeface="Times New Roman"/>
              </a:rPr>
              <a:t>Ian</a:t>
            </a:r>
            <a:r>
              <a:rPr dirty="0" sz="1100" spc="-4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Ramilo do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Valle</a:t>
            </a:r>
            <a:r>
              <a:rPr dirty="0" sz="1100" b="1">
                <a:latin typeface="Times New Roman"/>
                <a:cs typeface="Times New Roman"/>
              </a:rPr>
              <a:t> – </a:t>
            </a:r>
            <a:r>
              <a:rPr dirty="0" sz="1100" spc="-10">
                <a:latin typeface="Times New Roman"/>
                <a:cs typeface="Times New Roman"/>
              </a:rPr>
              <a:t>Cargo:</a:t>
            </a:r>
            <a:r>
              <a:rPr dirty="0" sz="1100" spc="-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Auxiliar</a:t>
            </a:r>
            <a:r>
              <a:rPr dirty="0" sz="1100" spc="-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Administrativo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 Matr.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6561982;</a:t>
            </a:r>
            <a:endParaRPr sz="1100">
              <a:latin typeface="Times New Roman"/>
              <a:cs typeface="Times New Roman"/>
            </a:endParaRPr>
          </a:p>
          <a:p>
            <a:pPr marL="164465" indent="-151765">
              <a:lnSpc>
                <a:spcPts val="1285"/>
              </a:lnSpc>
              <a:buAutoNum type="arabicParenR"/>
              <a:tabLst>
                <a:tab pos="164465" algn="l"/>
              </a:tabLst>
            </a:pPr>
            <a:r>
              <a:rPr dirty="0" sz="1100" b="1">
                <a:latin typeface="Times New Roman"/>
                <a:cs typeface="Times New Roman"/>
              </a:rPr>
              <a:t>Luiz</a:t>
            </a:r>
            <a:r>
              <a:rPr dirty="0" sz="1100" spc="-4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César</a:t>
            </a:r>
            <a:r>
              <a:rPr dirty="0" sz="1100" spc="-3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Britz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Ferreira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-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Cargo:</a:t>
            </a:r>
            <a:r>
              <a:rPr dirty="0" sz="1100" spc="-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Auxiliar</a:t>
            </a:r>
            <a:r>
              <a:rPr dirty="0" sz="1100" spc="-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Administrativo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Matr.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6562475;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1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Portaria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partir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02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setembro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10"/>
              </a:spcBef>
            </a:pPr>
            <a:endParaRPr sz="1200">
              <a:latin typeface="Times New Roman"/>
              <a:cs typeface="Times New Roman"/>
            </a:endParaRPr>
          </a:p>
          <a:p>
            <a:pPr marL="3951604">
              <a:lnSpc>
                <a:spcPct val="100000"/>
              </a:lnSpc>
            </a:pP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03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setembro 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33269" y="6511797"/>
            <a:ext cx="24911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imes New Roman"/>
                <a:cs typeface="Times New Roman"/>
              </a:rPr>
              <a:t>Registre-</a:t>
            </a:r>
            <a:r>
              <a:rPr dirty="0" sz="1200" b="1">
                <a:latin typeface="Times New Roman"/>
                <a:cs typeface="Times New Roman"/>
              </a:rPr>
              <a:t>se,</a:t>
            </a:r>
            <a:r>
              <a:rPr dirty="0" sz="1200" spc="4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Publique-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Cumpra-</a:t>
            </a:r>
            <a:r>
              <a:rPr dirty="0" sz="1200" spc="-25" b="1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993898" y="7283322"/>
            <a:ext cx="1570990" cy="427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3990" marR="5080" indent="-161925">
              <a:lnSpc>
                <a:spcPct val="11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Gabinete</dc:creator>
  <dcterms:created xsi:type="dcterms:W3CDTF">2025-10-13T19:31:33Z</dcterms:created>
  <dcterms:modified xsi:type="dcterms:W3CDTF">2025-10-13T19:31:33Z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2025-10-13T00:00:00Z</vt:filetime>
  </property>
  <property fmtid="{D5CDD505-2E9C-101B-9397-08002B2CF9AE}" pid="5" name="Producer">
    <vt:lpwstr>www.ilovepdf.com</vt:lpwstr>
  </property>
</Properties>
</file>