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9600" y="570864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8407" y="624585"/>
            <a:ext cx="2542540" cy="6127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i="1">
                <a:latin typeface="Calibri"/>
                <a:cs typeface="Calibri"/>
              </a:rPr>
              <a:t>Estado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3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932" y="1926463"/>
            <a:ext cx="6238240" cy="305879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10"/>
              </a:spcBef>
            </a:pPr>
            <a:r>
              <a:rPr dirty="0" sz="1500" b="1">
                <a:latin typeface="Times New Roman"/>
                <a:cs typeface="Times New Roman"/>
              </a:rPr>
              <a:t>PORTARIA</a:t>
            </a:r>
            <a:r>
              <a:rPr dirty="0" sz="1500" spc="-1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Nº.</a:t>
            </a:r>
            <a:r>
              <a:rPr dirty="0" sz="1500" spc="-3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0630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3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02</a:t>
            </a:r>
            <a:r>
              <a:rPr dirty="0" sz="1500" spc="-2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4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setembro</a:t>
            </a:r>
            <a:r>
              <a:rPr dirty="0" sz="1500" spc="-1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35" b="1">
                <a:latin typeface="Times New Roman"/>
                <a:cs typeface="Times New Roman"/>
              </a:rPr>
              <a:t> </a:t>
            </a:r>
            <a:r>
              <a:rPr dirty="0" sz="1500" spc="-10" b="1">
                <a:latin typeface="Times New Roman"/>
                <a:cs typeface="Times New Roman"/>
              </a:rPr>
              <a:t>2025.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80"/>
              </a:spcBef>
            </a:pPr>
            <a:endParaRPr sz="1500">
              <a:latin typeface="Times New Roman"/>
              <a:cs typeface="Times New Roman"/>
            </a:endParaRPr>
          </a:p>
          <a:p>
            <a:pPr algn="just" marL="12700" marR="10795" indent="45720">
              <a:lnSpc>
                <a:spcPts val="1610"/>
              </a:lnSpc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SEROPÉDICA,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Estado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Rio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Janeiro,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no </a:t>
            </a:r>
            <a:r>
              <a:rPr dirty="0" sz="1400" b="1">
                <a:latin typeface="Times New Roman"/>
                <a:cs typeface="Times New Roman"/>
              </a:rPr>
              <a:t>uso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suas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atribuições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que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lhe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são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conferidas,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na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forma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74,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incisos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V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VII,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Lei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Orgânica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5900"/>
              </a:lnSpc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1º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Fica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disposto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CESSÃO</a:t>
            </a:r>
            <a:r>
              <a:rPr dirty="0" sz="1300" spc="395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servidora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CRISTIANE</a:t>
            </a:r>
            <a:r>
              <a:rPr dirty="0" sz="1300" spc="39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MARIA</a:t>
            </a:r>
            <a:r>
              <a:rPr dirty="0" sz="1300" spc="39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DE</a:t>
            </a:r>
            <a:r>
              <a:rPr dirty="0" sz="1300" spc="39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SOUZA </a:t>
            </a:r>
            <a:r>
              <a:rPr dirty="0" sz="1300" b="1">
                <a:latin typeface="Times New Roman"/>
                <a:cs typeface="Times New Roman"/>
              </a:rPr>
              <a:t>ANTUNES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Matrícula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n.º14.493,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Orientadora</a:t>
            </a:r>
            <a:r>
              <a:rPr dirty="0" sz="1300" spc="9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Educacional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lotada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Secretaria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de </a:t>
            </a:r>
            <a:r>
              <a:rPr dirty="0" sz="1300">
                <a:latin typeface="Times New Roman"/>
                <a:cs typeface="Times New Roman"/>
              </a:rPr>
              <a:t>Educação,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fim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exercer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suas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atividades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laborais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junto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Prefeitura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do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Município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de </a:t>
            </a:r>
            <a:r>
              <a:rPr dirty="0" sz="1300">
                <a:latin typeface="Times New Roman"/>
                <a:cs typeface="Times New Roman"/>
              </a:rPr>
              <a:t>Mesquita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e,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com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ônus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para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mesma.</a:t>
            </a: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445"/>
              </a:spcBef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2º -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cessão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disposta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nesta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Portaria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tem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efeitos a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partir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-10">
                <a:latin typeface="Times New Roman"/>
                <a:cs typeface="Times New Roman"/>
              </a:rPr>
              <a:t> publicação.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439158" y="5520944"/>
            <a:ext cx="250444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Times New Roman"/>
                <a:cs typeface="Times New Roman"/>
              </a:rPr>
              <a:t>Registre-</a:t>
            </a:r>
            <a:r>
              <a:rPr dirty="0" sz="1300">
                <a:latin typeface="Times New Roman"/>
                <a:cs typeface="Times New Roman"/>
              </a:rPr>
              <a:t>se,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Publique-</a:t>
            </a:r>
            <a:r>
              <a:rPr dirty="0" sz="1300">
                <a:latin typeface="Times New Roman"/>
                <a:cs typeface="Times New Roman"/>
              </a:rPr>
              <a:t>se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75734" y="6737730"/>
            <a:ext cx="2466975" cy="441959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8270" marR="5080" indent="-116205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</dc:creator>
  <dcterms:created xsi:type="dcterms:W3CDTF">2025-10-13T19:33:08Z</dcterms:created>
  <dcterms:modified xsi:type="dcterms:W3CDTF">2025-10-13T19:33:08Z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