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85670" y="2130679"/>
            <a:ext cx="42805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283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01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SETEMBRO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58108"/>
            <a:ext cx="6231255" cy="6464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10"/>
              </a:lnSpc>
              <a:spcBef>
                <a:spcPts val="75"/>
              </a:spcBef>
            </a:pP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por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nomeação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vista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dispõe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17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584953"/>
            <a:ext cx="6237605" cy="20796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1400">
              <a:latin typeface="Arial"/>
              <a:cs typeface="Arial"/>
            </a:endParaRPr>
          </a:p>
          <a:p>
            <a:pPr algn="just" marL="12700" marR="5080">
              <a:lnSpc>
                <a:spcPct val="96000"/>
              </a:lnSpc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THAIS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LUCILA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JAQUES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MALCHER,</a:t>
            </a:r>
            <a:r>
              <a:rPr dirty="0" sz="1400" spc="30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matrícula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11896,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COZINHEIRO(A)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ESCOLAR,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Municipal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</a:t>
            </a:r>
            <a:r>
              <a:rPr dirty="0" sz="1400" spc="1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(dois)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anos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Licença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Sem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Vencimento</a:t>
            </a:r>
            <a:r>
              <a:rPr dirty="0" sz="1400" spc="-10">
                <a:latin typeface="Arial MT"/>
                <a:cs typeface="Arial MT"/>
              </a:rPr>
              <a:t>,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01/08/2025</a:t>
            </a:r>
            <a:r>
              <a:rPr dirty="0" sz="1400" spc="48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término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em </a:t>
            </a:r>
            <a:r>
              <a:rPr dirty="0" sz="1400" b="1">
                <a:latin typeface="Arial"/>
                <a:cs typeface="Arial"/>
              </a:rPr>
              <a:t>01/08/2027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99/97,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Titulo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Capitulo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IV,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Seção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VIII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da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Funcionários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n.º </a:t>
            </a:r>
            <a:r>
              <a:rPr dirty="0" sz="1400" spc="-10" b="1">
                <a:latin typeface="Arial"/>
                <a:cs typeface="Arial"/>
              </a:rPr>
              <a:t>9649/2025.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7188834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23210" y="8414384"/>
            <a:ext cx="246570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2025-10-13T19:41:02Z</dcterms:created>
  <dcterms:modified xsi:type="dcterms:W3CDTF">2025-10-13T19:41:02Z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