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53689" y="2392806"/>
            <a:ext cx="36442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628/2025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setembro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091052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952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5021071"/>
            <a:ext cx="5544820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(à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pedido)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JULIANA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RIBEIRO</a:t>
            </a:r>
            <a:r>
              <a:rPr dirty="0" sz="1200" spc="2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SANTOS,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11884,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Provimento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Efetivo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COZINHEIRO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(A)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ESCOLAR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12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agosto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2025,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10417/2025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5400" y="6426453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826120"/>
            <a:ext cx="2174875" cy="38227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47980" marR="5080" indent="-335915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40535" y="999489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375" y="771524"/>
            <a:ext cx="771525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2025-10-13T19:42:43Z</dcterms:created>
  <dcterms:modified xsi:type="dcterms:W3CDTF">2025-10-13T19:42:43Z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