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6361" y="2188590"/>
            <a:ext cx="36017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251/2025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2886836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816855"/>
            <a:ext cx="554355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VERONICA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FARIA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17578,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5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COORDENADOR</a:t>
            </a:r>
            <a:r>
              <a:rPr dirty="0" sz="1200" spc="1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6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CADASTROS</a:t>
            </a:r>
            <a:r>
              <a:rPr dirty="0" sz="1200" spc="14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1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SISTEMAS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04545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271130"/>
            <a:ext cx="2174875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4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2025-10-13T19:44:19Z</dcterms:created>
  <dcterms:modified xsi:type="dcterms:W3CDTF">2025-10-13T19:44:19Z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