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4069" y="770113"/>
            <a:ext cx="958075" cy="871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9370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4234" y="9293046"/>
            <a:ext cx="1275714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2496438"/>
            <a:ext cx="5569585" cy="5081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398780">
              <a:lnSpc>
                <a:spcPct val="100000"/>
              </a:lnSpc>
              <a:spcBef>
                <a:spcPts val="105"/>
              </a:spcBef>
            </a:pPr>
            <a:r>
              <a:rPr dirty="0" sz="1000">
                <a:latin typeface="Times New Roman"/>
                <a:cs typeface="Times New Roman"/>
              </a:rPr>
              <a:t>PORTARIA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Nº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624/2025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408305">
              <a:lnSpc>
                <a:spcPct val="1173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 MUNICIPAL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SEROPÉDICA,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100">
              <a:latin typeface="Calibri"/>
              <a:cs typeface="Calibri"/>
            </a:endParaRPr>
          </a:p>
          <a:p>
            <a:pPr marL="12700" marR="894080">
              <a:lnSpc>
                <a:spcPct val="118200"/>
              </a:lnSpc>
            </a:pPr>
            <a:r>
              <a:rPr dirty="0" sz="1100" spc="-10">
                <a:latin typeface="Calibri"/>
                <a:cs typeface="Calibri"/>
              </a:rPr>
              <a:t>ESTABELECE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CONTRATO REFERENTE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ADMINISTRATIVO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20.497/2024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100">
              <a:latin typeface="Calibri"/>
              <a:cs typeface="Calibri"/>
            </a:endParaRPr>
          </a:p>
          <a:p>
            <a:pPr algn="r" marR="955675">
              <a:lnSpc>
                <a:spcPct val="100000"/>
              </a:lnSpc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marL="12700" marR="278765">
              <a:lnSpc>
                <a:spcPct val="116900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DESIGNAR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 Comissão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35/2025,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aquisição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veículos </a:t>
            </a:r>
            <a:r>
              <a:rPr dirty="0" sz="1100">
                <a:latin typeface="Calibri"/>
                <a:cs typeface="Calibri"/>
              </a:rPr>
              <a:t>automotores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(zero)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KM,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primeiro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emplacamento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atender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5">
                <a:latin typeface="Calibri"/>
                <a:cs typeface="Calibri"/>
              </a:rPr>
              <a:t> de </a:t>
            </a:r>
            <a:r>
              <a:rPr dirty="0" sz="1100">
                <a:latin typeface="Calibri"/>
                <a:cs typeface="Calibri"/>
              </a:rPr>
              <a:t>Educação,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empresa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MP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MAQUINAS </a:t>
            </a:r>
            <a:r>
              <a:rPr dirty="0" sz="1100">
                <a:latin typeface="Calibri"/>
                <a:cs typeface="Calibri"/>
              </a:rPr>
              <a:t>LTDA-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ME.</a:t>
            </a:r>
            <a:endParaRPr sz="1100">
              <a:latin typeface="Calibri"/>
              <a:cs typeface="Calibri"/>
            </a:endParaRPr>
          </a:p>
          <a:p>
            <a:pPr marL="12700" marR="297815">
              <a:lnSpc>
                <a:spcPct val="233700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ANDRÉ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LUIZ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COUTO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CAVALCANTE-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Coordenador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Técnico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Transporte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3213 </a:t>
            </a:r>
            <a:r>
              <a:rPr dirty="0" sz="1100">
                <a:latin typeface="Calibri"/>
                <a:cs typeface="Calibri"/>
              </a:rPr>
              <a:t>BRAYAN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SANTOS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Assessor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Institucionais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290433526 ROBERTO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BRITO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BORGES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Subsecretário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Infraestrutura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290433311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100">
              <a:latin typeface="Calibri"/>
              <a:cs typeface="Calibri"/>
            </a:endParaRPr>
          </a:p>
          <a:p>
            <a:pPr marL="12700" marR="394335">
              <a:lnSpc>
                <a:spcPct val="116399"/>
              </a:lnSpc>
            </a:pP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Portaria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vigor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 publicação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revogadas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disposições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em </a:t>
            </a:r>
            <a:r>
              <a:rPr dirty="0" sz="1100" spc="-10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361061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29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agosto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252978" y="8137626"/>
            <a:ext cx="1588770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67640">
              <a:lnSpc>
                <a:spcPct val="118200"/>
              </a:lnSpc>
              <a:spcBef>
                <a:spcPts val="95"/>
              </a:spcBef>
            </a:pPr>
            <a:r>
              <a:rPr dirty="0" sz="1100" spc="-10">
                <a:latin typeface="Calibri"/>
                <a:cs typeface="Calibri"/>
              </a:rPr>
              <a:t>PREFEITO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 </a:t>
            </a:r>
            <a:r>
              <a:rPr dirty="0" sz="1100">
                <a:latin typeface="Calibri"/>
                <a:cs typeface="Calibri"/>
              </a:rPr>
              <a:t>LUCAS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DUTRA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9370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4615" y="3575557"/>
            <a:ext cx="1275714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2025-10-13T19:48:44Z</dcterms:created>
  <dcterms:modified xsi:type="dcterms:W3CDTF">2025-10-13T19:48:44Z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