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9750"/>
  <p:notesSz cx="7556500" cy="10699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990"/>
            <a:ext cx="6806565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004822" y="2278760"/>
            <a:ext cx="3544570" cy="20701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150" b="1">
                <a:latin typeface="Arial"/>
                <a:cs typeface="Arial"/>
              </a:rPr>
              <a:t>PORTARIA</a:t>
            </a:r>
            <a:r>
              <a:rPr dirty="0" sz="1150" spc="10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Nº.623/2025</a:t>
            </a:r>
            <a:r>
              <a:rPr dirty="0" sz="1150" spc="8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13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27</a:t>
            </a:r>
            <a:r>
              <a:rPr dirty="0" sz="1150" spc="12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13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agosto</a:t>
            </a:r>
            <a:r>
              <a:rPr dirty="0" sz="1150" spc="13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13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2025.</a:t>
            </a:r>
            <a:endParaRPr sz="115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6901" y="2983229"/>
            <a:ext cx="5424170" cy="906780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algn="just" marL="12700" marR="5080">
              <a:lnSpc>
                <a:spcPct val="99200"/>
              </a:lnSpc>
              <a:spcBef>
                <a:spcPts val="150"/>
              </a:spcBef>
            </a:pPr>
            <a:r>
              <a:rPr dirty="0" sz="1150" b="1">
                <a:latin typeface="Arial"/>
                <a:cs typeface="Arial"/>
              </a:rPr>
              <a:t>O</a:t>
            </a:r>
            <a:r>
              <a:rPr dirty="0" sz="1150" spc="19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PREFEITO</a:t>
            </a:r>
            <a:r>
              <a:rPr dirty="0" sz="1150" spc="14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21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21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SEROPÉDICA,</a:t>
            </a:r>
            <a:r>
              <a:rPr dirty="0" sz="1150" spc="21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do</a:t>
            </a:r>
            <a:r>
              <a:rPr dirty="0" sz="1150" spc="16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Estado</a:t>
            </a:r>
            <a:r>
              <a:rPr dirty="0" sz="1150" spc="21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do</a:t>
            </a:r>
            <a:r>
              <a:rPr dirty="0" sz="1150" spc="21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Rio</a:t>
            </a:r>
            <a:r>
              <a:rPr dirty="0" sz="1150" spc="21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20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Janeiro, </a:t>
            </a:r>
            <a:r>
              <a:rPr dirty="0" sz="1150" b="1">
                <a:latin typeface="Arial"/>
                <a:cs typeface="Arial"/>
              </a:rPr>
              <a:t>no</a:t>
            </a:r>
            <a:r>
              <a:rPr dirty="0" sz="1150" spc="22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uso</a:t>
            </a:r>
            <a:r>
              <a:rPr dirty="0" sz="1150" spc="22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26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suas</a:t>
            </a:r>
            <a:r>
              <a:rPr dirty="0" sz="1150" spc="26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atribuições</a:t>
            </a:r>
            <a:r>
              <a:rPr dirty="0" sz="1150" spc="21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que</a:t>
            </a:r>
            <a:r>
              <a:rPr dirty="0" sz="1150" spc="21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lhe</a:t>
            </a:r>
            <a:r>
              <a:rPr dirty="0" sz="1150" spc="26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são</a:t>
            </a:r>
            <a:r>
              <a:rPr dirty="0" sz="1150" spc="22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conferidas,</a:t>
            </a:r>
            <a:r>
              <a:rPr dirty="0" sz="1150" spc="22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na</a:t>
            </a:r>
            <a:r>
              <a:rPr dirty="0" sz="1150" spc="21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forma</a:t>
            </a:r>
            <a:r>
              <a:rPr dirty="0" sz="1150" spc="26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do</a:t>
            </a:r>
            <a:r>
              <a:rPr dirty="0" sz="1150" spc="27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Art.</a:t>
            </a:r>
            <a:r>
              <a:rPr dirty="0" sz="1150" spc="280" b="1">
                <a:latin typeface="Arial"/>
                <a:cs typeface="Arial"/>
              </a:rPr>
              <a:t> </a:t>
            </a:r>
            <a:r>
              <a:rPr dirty="0" sz="1150" spc="-25" b="1">
                <a:latin typeface="Arial"/>
                <a:cs typeface="Arial"/>
              </a:rPr>
              <a:t>74, </a:t>
            </a:r>
            <a:r>
              <a:rPr dirty="0" sz="1150" b="1">
                <a:latin typeface="Arial"/>
                <a:cs typeface="Arial"/>
              </a:rPr>
              <a:t>inciso</a:t>
            </a:r>
            <a:r>
              <a:rPr dirty="0" sz="1150" spc="9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IX,</a:t>
            </a:r>
            <a:r>
              <a:rPr dirty="0" sz="1150" spc="9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da</a:t>
            </a:r>
            <a:r>
              <a:rPr dirty="0" sz="1150" spc="9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Lei</a:t>
            </a:r>
            <a:r>
              <a:rPr dirty="0" sz="1150" spc="10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Orgânica</a:t>
            </a:r>
            <a:r>
              <a:rPr dirty="0" sz="1150" spc="5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do</a:t>
            </a:r>
            <a:r>
              <a:rPr dirty="0" sz="1150" spc="5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Município.</a:t>
            </a:r>
            <a:endParaRPr sz="11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150">
              <a:latin typeface="Arial"/>
              <a:cs typeface="Arial"/>
            </a:endParaRPr>
          </a:p>
          <a:p>
            <a:pPr algn="r" marR="6350">
              <a:lnSpc>
                <a:spcPct val="100000"/>
              </a:lnSpc>
            </a:pPr>
            <a:r>
              <a:rPr dirty="0" sz="1150" spc="-10" b="1">
                <a:latin typeface="Arial"/>
                <a:cs typeface="Arial"/>
              </a:rPr>
              <a:t>RESOLVE:</a:t>
            </a:r>
            <a:endParaRPr sz="115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52601" y="4908930"/>
            <a:ext cx="5544185" cy="125920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  <a:spcBef>
                <a:spcPts val="135"/>
              </a:spcBef>
            </a:pPr>
            <a:r>
              <a:rPr dirty="0" sz="1150">
                <a:latin typeface="Arial MT"/>
                <a:cs typeface="Arial MT"/>
              </a:rPr>
              <a:t>Tornar</a:t>
            </a:r>
            <a:r>
              <a:rPr dirty="0" sz="1150" spc="21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sem</a:t>
            </a:r>
            <a:r>
              <a:rPr dirty="0" sz="1150" spc="19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efeito</a:t>
            </a:r>
            <a:r>
              <a:rPr dirty="0" sz="1150" spc="19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</a:t>
            </a:r>
            <a:r>
              <a:rPr dirty="0" sz="1150" spc="229">
                <a:latin typeface="Arial MT"/>
                <a:cs typeface="Arial MT"/>
              </a:rPr>
              <a:t> </a:t>
            </a:r>
            <a:r>
              <a:rPr dirty="0" sz="1150" b="1">
                <a:latin typeface="Arial"/>
                <a:cs typeface="Arial"/>
              </a:rPr>
              <a:t>Portaria</a:t>
            </a:r>
            <a:r>
              <a:rPr dirty="0" sz="1150" spc="20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26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Nomeação</a:t>
            </a:r>
            <a:r>
              <a:rPr dirty="0" sz="1150" spc="22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nº</a:t>
            </a:r>
            <a:r>
              <a:rPr dirty="0" sz="1150" spc="22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614</a:t>
            </a:r>
            <a:r>
              <a:rPr dirty="0" sz="1150" spc="204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204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25</a:t>
            </a:r>
            <a:r>
              <a:rPr dirty="0" sz="1150" spc="204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25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agosto</a:t>
            </a:r>
            <a:r>
              <a:rPr dirty="0" sz="1150" spc="22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19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2025, </a:t>
            </a:r>
            <a:r>
              <a:rPr dirty="0" sz="1150" b="1">
                <a:latin typeface="Arial"/>
                <a:cs typeface="Arial"/>
              </a:rPr>
              <a:t>publicada</a:t>
            </a:r>
            <a:r>
              <a:rPr dirty="0" sz="1150" spc="16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no</a:t>
            </a:r>
            <a:r>
              <a:rPr dirty="0" sz="1150" spc="22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B.O.</a:t>
            </a:r>
            <a:r>
              <a:rPr dirty="0" sz="1150" spc="21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do</a:t>
            </a:r>
            <a:r>
              <a:rPr dirty="0" sz="1150" spc="17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dia</a:t>
            </a:r>
            <a:r>
              <a:rPr dirty="0" sz="1150" spc="16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27/08/2025</a:t>
            </a:r>
            <a:r>
              <a:rPr dirty="0" sz="1150" spc="16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–</a:t>
            </a:r>
            <a:r>
              <a:rPr dirty="0" sz="1150" spc="17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fls.03</a:t>
            </a:r>
            <a:r>
              <a:rPr dirty="0" sz="1150" spc="16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–</a:t>
            </a:r>
            <a:r>
              <a:rPr dirty="0" sz="1150" spc="21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edição</a:t>
            </a:r>
            <a:r>
              <a:rPr dirty="0" sz="1150" spc="17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nº</a:t>
            </a:r>
            <a:r>
              <a:rPr dirty="0" sz="1150" spc="229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2.217</a:t>
            </a:r>
            <a:r>
              <a:rPr dirty="0" sz="1150">
                <a:latin typeface="Arial MT"/>
                <a:cs typeface="Arial MT"/>
              </a:rPr>
              <a:t>,</a:t>
            </a:r>
            <a:r>
              <a:rPr dirty="0" sz="1150" spc="21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em</a:t>
            </a:r>
            <a:r>
              <a:rPr dirty="0" sz="1150" spc="20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nome</a:t>
            </a:r>
            <a:r>
              <a:rPr dirty="0" sz="1150" spc="165">
                <a:latin typeface="Arial MT"/>
                <a:cs typeface="Arial MT"/>
              </a:rPr>
              <a:t> </a:t>
            </a:r>
            <a:r>
              <a:rPr dirty="0" sz="1150" spc="-25">
                <a:latin typeface="Arial MT"/>
                <a:cs typeface="Arial MT"/>
              </a:rPr>
              <a:t>de </a:t>
            </a:r>
            <a:r>
              <a:rPr dirty="0" sz="1150" b="1">
                <a:latin typeface="Arial"/>
                <a:cs typeface="Arial"/>
              </a:rPr>
              <a:t>RAFAELA</a:t>
            </a:r>
            <a:r>
              <a:rPr dirty="0" sz="1150" spc="33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SOUZA</a:t>
            </a:r>
            <a:r>
              <a:rPr dirty="0" sz="1150" spc="34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AZEVEDO</a:t>
            </a:r>
            <a:r>
              <a:rPr dirty="0" sz="1150" spc="35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PEREIRA</a:t>
            </a:r>
            <a:r>
              <a:rPr dirty="0" sz="1150">
                <a:latin typeface="Arial MT"/>
                <a:cs typeface="Arial MT"/>
              </a:rPr>
              <a:t>,</a:t>
            </a:r>
            <a:r>
              <a:rPr dirty="0" sz="1150" spc="37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matrícula</a:t>
            </a:r>
            <a:r>
              <a:rPr dirty="0" sz="1150" spc="335">
                <a:latin typeface="Arial MT"/>
                <a:cs typeface="Arial MT"/>
              </a:rPr>
              <a:t> </a:t>
            </a:r>
            <a:r>
              <a:rPr dirty="0" sz="1150" b="1">
                <a:latin typeface="Arial"/>
                <a:cs typeface="Arial"/>
              </a:rPr>
              <a:t>290435285</a:t>
            </a:r>
            <a:r>
              <a:rPr dirty="0" sz="1150">
                <a:latin typeface="Arial MT"/>
                <a:cs typeface="Arial MT"/>
              </a:rPr>
              <a:t>,</a:t>
            </a:r>
            <a:r>
              <a:rPr dirty="0" sz="1150" spc="32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lotado</a:t>
            </a:r>
            <a:r>
              <a:rPr dirty="0" sz="1150" spc="31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(a)</a:t>
            </a:r>
            <a:r>
              <a:rPr dirty="0" sz="1150" spc="355">
                <a:latin typeface="Arial MT"/>
                <a:cs typeface="Arial MT"/>
              </a:rPr>
              <a:t>  </a:t>
            </a:r>
            <a:r>
              <a:rPr dirty="0" sz="1150" spc="-25">
                <a:latin typeface="Arial MT"/>
                <a:cs typeface="Arial MT"/>
              </a:rPr>
              <a:t>na </a:t>
            </a:r>
            <a:r>
              <a:rPr dirty="0" sz="1150">
                <a:latin typeface="Arial MT"/>
                <a:cs typeface="Arial MT"/>
              </a:rPr>
              <a:t>Secretaria</a:t>
            </a:r>
            <a:r>
              <a:rPr dirty="0" sz="1150" spc="15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114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Administração</a:t>
            </a:r>
            <a:r>
              <a:rPr dirty="0" sz="1150" spc="15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do</a:t>
            </a:r>
            <a:r>
              <a:rPr dirty="0" sz="1150" spc="16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Município.</a:t>
            </a:r>
            <a:endParaRPr sz="115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1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1150">
              <a:latin typeface="Arial MT"/>
              <a:cs typeface="Arial MT"/>
            </a:endParaRPr>
          </a:p>
          <a:p>
            <a:pPr marL="2894330">
              <a:lnSpc>
                <a:spcPct val="100000"/>
              </a:lnSpc>
            </a:pPr>
            <a:r>
              <a:rPr dirty="0" sz="1150">
                <a:latin typeface="Arial MT"/>
                <a:cs typeface="Arial MT"/>
              </a:rPr>
              <a:t>Registra-se,</a:t>
            </a:r>
            <a:r>
              <a:rPr dirty="0" sz="1150" spc="21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Publique-se</a:t>
            </a:r>
            <a:r>
              <a:rPr dirty="0" sz="1150" spc="21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e</a:t>
            </a:r>
            <a:r>
              <a:rPr dirty="0" sz="1150" spc="21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Cumpra-</a:t>
            </a:r>
            <a:r>
              <a:rPr dirty="0" sz="1150" spc="-25">
                <a:latin typeface="Arial MT"/>
                <a:cs typeface="Arial MT"/>
              </a:rPr>
              <a:t>se.</a:t>
            </a:r>
            <a:endParaRPr sz="115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232528" y="7012940"/>
            <a:ext cx="2175510" cy="38481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250825" marR="5080" indent="-238125">
              <a:lnSpc>
                <a:spcPct val="101699"/>
              </a:lnSpc>
              <a:spcBef>
                <a:spcPts val="115"/>
              </a:spcBef>
            </a:pPr>
            <a:r>
              <a:rPr dirty="0" sz="1150" b="1">
                <a:latin typeface="Arial"/>
                <a:cs typeface="Arial"/>
              </a:rPr>
              <a:t>LUCAS</a:t>
            </a:r>
            <a:r>
              <a:rPr dirty="0" sz="1150" spc="15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DUTRA</a:t>
            </a:r>
            <a:r>
              <a:rPr dirty="0" sz="1150" spc="11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DOS</a:t>
            </a:r>
            <a:r>
              <a:rPr dirty="0" sz="1150" spc="18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SANTOS </a:t>
            </a:r>
            <a:r>
              <a:rPr dirty="0" sz="1150" b="1">
                <a:latin typeface="Arial"/>
                <a:cs typeface="Arial"/>
              </a:rPr>
              <a:t>PREFEITO</a:t>
            </a:r>
            <a:r>
              <a:rPr dirty="0" sz="1150" spc="17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MUNICIPAL</a:t>
            </a:r>
            <a:endParaRPr sz="1150">
              <a:latin typeface="Arial"/>
              <a:cs typeface="Arial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96950" y="906779"/>
            <a:ext cx="773430" cy="725170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986533" y="1071498"/>
            <a:ext cx="2585085" cy="454659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00699"/>
              </a:lnSpc>
              <a:spcBef>
                <a:spcPts val="9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3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8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Conta da Microsoft</dc:creator>
  <dcterms:created xsi:type="dcterms:W3CDTF">2025-10-13T19:52:13Z</dcterms:created>
  <dcterms:modified xsi:type="dcterms:W3CDTF">2025-10-13T19:52:13Z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