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4069" y="770113"/>
            <a:ext cx="958075" cy="871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94229" y="764793"/>
            <a:ext cx="243078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36195" indent="32956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07314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Educação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7862" y="841347"/>
            <a:ext cx="1606690" cy="51778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04234" y="9494583"/>
            <a:ext cx="1275714" cy="9144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3381247" y="2496438"/>
            <a:ext cx="1339850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>
                <a:latin typeface="Times New Roman"/>
                <a:cs typeface="Times New Roman"/>
              </a:rPr>
              <a:t>PORTARIA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Nº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625/2025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6596" y="3042894"/>
            <a:ext cx="5569585" cy="473583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408305">
              <a:lnSpc>
                <a:spcPct val="117300"/>
              </a:lnSpc>
              <a:spcBef>
                <a:spcPts val="110"/>
              </a:spcBef>
            </a:pP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PREFEITO MUNICIPAL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SEROPÉDICA,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Estado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Janeiro,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suas </a:t>
            </a:r>
            <a:r>
              <a:rPr dirty="0" sz="1100">
                <a:latin typeface="Calibri"/>
                <a:cs typeface="Calibri"/>
              </a:rPr>
              <a:t>atribuições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considerando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necessidade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regulamentar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dos </a:t>
            </a:r>
            <a:r>
              <a:rPr dirty="0" sz="1100" spc="-10">
                <a:latin typeface="Calibri"/>
                <a:cs typeface="Calibri"/>
              </a:rPr>
              <a:t>contratos.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Calibri"/>
              <a:cs typeface="Calibri"/>
            </a:endParaRPr>
          </a:p>
          <a:p>
            <a:pPr marL="12700" marR="894080">
              <a:lnSpc>
                <a:spcPct val="116399"/>
              </a:lnSpc>
            </a:pPr>
            <a:r>
              <a:rPr dirty="0" sz="1100" spc="-10">
                <a:latin typeface="Calibri"/>
                <a:cs typeface="Calibri"/>
              </a:rPr>
              <a:t>ESTABELECE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CONTRATO REFERENTE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ADMINISTRATIVO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20.497/2024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1100">
              <a:latin typeface="Calibri"/>
              <a:cs typeface="Calibri"/>
            </a:endParaRPr>
          </a:p>
          <a:p>
            <a:pPr algn="r" marR="955675">
              <a:lnSpc>
                <a:spcPct val="100000"/>
              </a:lnSpc>
            </a:pPr>
            <a:r>
              <a:rPr dirty="0" sz="1100" spc="-10">
                <a:latin typeface="Calibri"/>
                <a:cs typeface="Calibri"/>
              </a:rPr>
              <a:t>RESOLVE:</a:t>
            </a:r>
            <a:endParaRPr sz="1100">
              <a:latin typeface="Calibri"/>
              <a:cs typeface="Calibri"/>
            </a:endParaRPr>
          </a:p>
          <a:p>
            <a:pPr marL="12700" marR="280670">
              <a:lnSpc>
                <a:spcPct val="116399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Art.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1º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DESIGNAR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abaixo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 Comissão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de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termos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CONTRATO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Nº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36/2025,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objeto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é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aquisição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veículos</a:t>
            </a:r>
            <a:endParaRPr sz="1100">
              <a:latin typeface="Calibri"/>
              <a:cs typeface="Calibri"/>
            </a:endParaRPr>
          </a:p>
          <a:p>
            <a:pPr marL="12700" marR="445770">
              <a:lnSpc>
                <a:spcPct val="116399"/>
              </a:lnSpc>
              <a:spcBef>
                <a:spcPts val="20"/>
              </a:spcBef>
            </a:pPr>
            <a:r>
              <a:rPr dirty="0" sz="1100">
                <a:latin typeface="Calibri"/>
                <a:cs typeface="Calibri"/>
              </a:rPr>
              <a:t>automotores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0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(zero)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KM,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primeiro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emplacamento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atender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Secretaria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Municipal</a:t>
            </a:r>
            <a:r>
              <a:rPr dirty="0" sz="1100" spc="-25">
                <a:latin typeface="Calibri"/>
                <a:cs typeface="Calibri"/>
              </a:rPr>
              <a:t> de </a:t>
            </a:r>
            <a:r>
              <a:rPr dirty="0" sz="1100">
                <a:latin typeface="Calibri"/>
                <a:cs typeface="Calibri"/>
              </a:rPr>
              <a:t>Educação,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que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fazem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MUNICÍPIO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SEROPÉDICA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empresa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KI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MAQUINAS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E</a:t>
            </a:r>
            <a:r>
              <a:rPr dirty="0" sz="1100" spc="-10">
                <a:latin typeface="Calibri"/>
                <a:cs typeface="Calibri"/>
              </a:rPr>
              <a:t> EQUIPAMENTOS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LTDA.</a:t>
            </a:r>
            <a:endParaRPr sz="1100">
              <a:latin typeface="Calibri"/>
              <a:cs typeface="Calibri"/>
            </a:endParaRPr>
          </a:p>
          <a:p>
            <a:pPr marL="12700" marR="297815">
              <a:lnSpc>
                <a:spcPct val="233599"/>
              </a:lnSpc>
              <a:spcBef>
                <a:spcPts val="15"/>
              </a:spcBef>
            </a:pPr>
            <a:r>
              <a:rPr dirty="0" sz="1100">
                <a:latin typeface="Calibri"/>
                <a:cs typeface="Calibri"/>
              </a:rPr>
              <a:t>ANDRÉ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LUIZ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COUTO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CAVALCANTE-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Coordenador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Técnico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Transporte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Matrícula: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3213 </a:t>
            </a:r>
            <a:r>
              <a:rPr dirty="0" sz="1100">
                <a:latin typeface="Calibri"/>
                <a:cs typeface="Calibri"/>
              </a:rPr>
              <a:t>BRAYAN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SILVA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SANTOS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Assessor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Relações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Institucionais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Matrícula: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290433526 ROBERTO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BRITO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BORGES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SILVA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Subsecretário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Infraestrutura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-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Matrícula: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290433311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1100">
              <a:latin typeface="Calibri"/>
              <a:cs typeface="Calibri"/>
            </a:endParaRPr>
          </a:p>
          <a:p>
            <a:pPr marL="12700" marR="394970">
              <a:lnSpc>
                <a:spcPct val="116399"/>
              </a:lnSpc>
            </a:pPr>
            <a:r>
              <a:rPr dirty="0" sz="1100">
                <a:latin typeface="Calibri"/>
                <a:cs typeface="Calibri"/>
              </a:rPr>
              <a:t>Art.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2º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Portaria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entra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vigor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data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sua publicação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revogadas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disposições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em </a:t>
            </a:r>
            <a:r>
              <a:rPr dirty="0" sz="1100" spc="-10">
                <a:latin typeface="Calibri"/>
                <a:cs typeface="Calibri"/>
              </a:rPr>
              <a:t>contrário.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1100">
              <a:latin typeface="Calibri"/>
              <a:cs typeface="Calibri"/>
            </a:endParaRPr>
          </a:p>
          <a:p>
            <a:pPr marL="3610610">
              <a:lnSpc>
                <a:spcPct val="100000"/>
              </a:lnSpc>
            </a:pPr>
            <a:r>
              <a:rPr dirty="0" sz="1100">
                <a:latin typeface="Calibri"/>
                <a:cs typeface="Calibri"/>
              </a:rPr>
              <a:t>Seropédica,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29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 agosto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 </a:t>
            </a:r>
            <a:r>
              <a:rPr dirty="0" sz="1100" spc="-10">
                <a:latin typeface="Calibri"/>
                <a:cs typeface="Calibri"/>
              </a:rPr>
              <a:t>2025.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252978" y="8338794"/>
            <a:ext cx="1588770" cy="421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167640">
              <a:lnSpc>
                <a:spcPct val="118200"/>
              </a:lnSpc>
              <a:spcBef>
                <a:spcPts val="95"/>
              </a:spcBef>
            </a:pPr>
            <a:r>
              <a:rPr dirty="0" sz="1100" spc="-10">
                <a:latin typeface="Calibri"/>
                <a:cs typeface="Calibri"/>
              </a:rPr>
              <a:t>PREFEITO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 </a:t>
            </a:r>
            <a:r>
              <a:rPr dirty="0" sz="1100">
                <a:latin typeface="Calibri"/>
                <a:cs typeface="Calibri"/>
              </a:rPr>
              <a:t>LUCAS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DUTRA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SANTOS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94229" y="764793"/>
            <a:ext cx="243078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36195" indent="329565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07314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Educação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7862" y="841347"/>
            <a:ext cx="1606690" cy="51778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04615" y="3777106"/>
            <a:ext cx="1275714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dcterms:created xsi:type="dcterms:W3CDTF">2025-10-13T19:54:37Z</dcterms:created>
  <dcterms:modified xsi:type="dcterms:W3CDTF">2025-10-13T19:54:37Z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