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0460" cy="62725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777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626/2025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3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2.222/2025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(CONTRATAÇÃO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O </a:t>
            </a:r>
            <a:r>
              <a:rPr dirty="0" sz="1200" b="1">
                <a:latin typeface="Times New Roman"/>
                <a:cs typeface="Times New Roman"/>
              </a:rPr>
              <a:t>FORNECIMENTO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PARCELADO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CONTÍNUO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MEDICAMENTOS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FARMÁCIA </a:t>
            </a:r>
            <a:r>
              <a:rPr dirty="0" sz="1200" b="1">
                <a:latin typeface="Times New Roman"/>
                <a:cs typeface="Times New Roman"/>
              </a:rPr>
              <a:t>BÁSICA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COMPLEMENTAR)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ATAS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PREÇOS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029/25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ATÉ </a:t>
            </a:r>
            <a:r>
              <a:rPr dirty="0" sz="1200" b="1">
                <a:latin typeface="Times New Roman"/>
                <a:cs typeface="Times New Roman"/>
              </a:rPr>
              <a:t>029Q/25,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PARA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ct val="95800"/>
              </a:lnSpc>
              <a:spcBef>
                <a:spcPts val="135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2.222/2025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029/25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até </a:t>
            </a:r>
            <a:r>
              <a:rPr dirty="0" sz="1200" spc="-10">
                <a:latin typeface="Times New Roman"/>
                <a:cs typeface="Times New Roman"/>
              </a:rPr>
              <a:t>029Q/25.</a:t>
            </a:r>
            <a:endParaRPr sz="1200">
              <a:latin typeface="Times New Roman"/>
              <a:cs typeface="Times New Roman"/>
            </a:endParaRPr>
          </a:p>
          <a:p>
            <a:pPr marL="127635" indent="-118745">
              <a:lnSpc>
                <a:spcPts val="1295"/>
              </a:lnSpc>
              <a:spcBef>
                <a:spcPts val="1350"/>
              </a:spcBef>
              <a:buSzPct val="90909"/>
              <a:buAutoNum type="arabicParenR"/>
              <a:tabLst>
                <a:tab pos="127635" algn="l"/>
              </a:tabLst>
            </a:pPr>
            <a:r>
              <a:rPr dirty="0" sz="1100" b="1">
                <a:latin typeface="Times New Roman"/>
                <a:cs typeface="Times New Roman"/>
              </a:rPr>
              <a:t>Leonardo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Potsch</a:t>
            </a:r>
            <a:r>
              <a:rPr dirty="0" sz="1100" spc="-5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Manhães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Martins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 de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Farmácia e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Manipulação-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0">
                <a:latin typeface="Times New Roman"/>
                <a:cs typeface="Times New Roman"/>
              </a:rPr>
              <a:t> 290435171;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0"/>
              </a:lnSpc>
              <a:buSzPct val="90909"/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Marcelo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Rocha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Baeta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6562082;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0"/>
              </a:lnSpc>
              <a:buSzPct val="90909"/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César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Britz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Ferreira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-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6562475;</a:t>
            </a:r>
            <a:endParaRPr sz="1100">
              <a:latin typeface="Times New Roman"/>
              <a:cs typeface="Times New Roman"/>
            </a:endParaRPr>
          </a:p>
          <a:p>
            <a:pPr marL="163830" indent="-151130">
              <a:lnSpc>
                <a:spcPts val="1270"/>
              </a:lnSpc>
              <a:buSzPct val="90909"/>
              <a:buAutoNum type="arabicParenR"/>
              <a:tabLst>
                <a:tab pos="163830" algn="l"/>
              </a:tabLst>
            </a:pPr>
            <a:r>
              <a:rPr dirty="0" sz="1100" b="1">
                <a:latin typeface="Times New Roman"/>
                <a:cs typeface="Times New Roman"/>
              </a:rPr>
              <a:t>Ian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Ramilo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Valle</a:t>
            </a:r>
            <a:r>
              <a:rPr dirty="0" sz="1100" b="1">
                <a:latin typeface="Times New Roman"/>
                <a:cs typeface="Times New Roman"/>
              </a:rPr>
              <a:t> –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Auxiliar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Escritório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 6561982;</a:t>
            </a:r>
            <a:endParaRPr sz="1100">
              <a:latin typeface="Times New Roman"/>
              <a:cs typeface="Times New Roman"/>
            </a:endParaRPr>
          </a:p>
          <a:p>
            <a:pPr marL="163830" indent="-151130">
              <a:lnSpc>
                <a:spcPts val="1295"/>
              </a:lnSpc>
              <a:buSzPct val="90909"/>
              <a:buAutoNum type="arabicParenR"/>
              <a:tabLst>
                <a:tab pos="163830" algn="l"/>
              </a:tabLst>
            </a:pPr>
            <a:r>
              <a:rPr dirty="0" sz="1100" b="1">
                <a:latin typeface="Times New Roman"/>
                <a:cs typeface="Times New Roman"/>
              </a:rPr>
              <a:t>João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Filipe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Souza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Cavalcanti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Matr.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290433664.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5240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609/2025.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35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marL="3951604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7185786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954136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2025-10-13T19:57:13Z</dcterms:created>
  <dcterms:modified xsi:type="dcterms:W3CDTF">2025-10-13T19:57:13Z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