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07591" y="2069718"/>
            <a:ext cx="4038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66264" algn="l"/>
              </a:tabLst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302/2025</a:t>
            </a:r>
            <a:r>
              <a:rPr dirty="0" sz="1200" b="1">
                <a:latin typeface="Arial"/>
                <a:cs typeface="Arial"/>
              </a:rPr>
              <a:t>	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STEMBRO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7620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CHRISTIAN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MORAES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MELO,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290433211,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Ordem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Pública,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</a:t>
            </a:r>
            <a:r>
              <a:rPr dirty="0" sz="1200" spc="3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(cinco)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Paternidade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 retroagidos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17/09/2025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21/09/2025,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208,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8112/90,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nº. </a:t>
            </a:r>
            <a:r>
              <a:rPr dirty="0" sz="1200" spc="-10" b="1">
                <a:latin typeface="Arial"/>
                <a:cs typeface="Arial"/>
              </a:rPr>
              <a:t>11906//25.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2025-10-16T15:41:06Z</dcterms:created>
  <dcterms:modified xsi:type="dcterms:W3CDTF">2025-10-16T15:41:06Z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