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94410" y="836929"/>
            <a:ext cx="721995" cy="68008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22247" y="898905"/>
            <a:ext cx="2144395" cy="3225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165"/>
              </a:lnSpc>
              <a:spcBef>
                <a:spcPts val="105"/>
              </a:spcBef>
            </a:pPr>
            <a:r>
              <a:rPr dirty="0" sz="1000">
                <a:latin typeface="Arial MT"/>
                <a:cs typeface="Arial MT"/>
              </a:rPr>
              <a:t>Estado do Rio de </a:t>
            </a:r>
            <a:r>
              <a:rPr dirty="0" sz="1000" spc="-10">
                <a:latin typeface="Arial MT"/>
                <a:cs typeface="Arial MT"/>
              </a:rPr>
              <a:t>Janeiro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ts val="1165"/>
              </a:lnSpc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39790" y="407695"/>
            <a:ext cx="1273810" cy="91348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6596" y="1667382"/>
            <a:ext cx="5970270" cy="7007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 </a:t>
            </a:r>
            <a:r>
              <a:rPr dirty="0" sz="1200" spc="-10" b="1">
                <a:latin typeface="Times New Roman"/>
                <a:cs typeface="Times New Roman"/>
              </a:rPr>
              <a:t>0642/2025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2700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 </a:t>
            </a:r>
            <a:r>
              <a:rPr dirty="0" sz="1200" spc="-10">
                <a:latin typeface="Times New Roman"/>
                <a:cs typeface="Times New Roman"/>
              </a:rPr>
              <a:t>conferidas,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 </a:t>
            </a:r>
            <a:r>
              <a:rPr dirty="0" sz="1200" spc="-10">
                <a:latin typeface="Times New Roman"/>
                <a:cs typeface="Times New Roman"/>
              </a:rPr>
              <a:t>forma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 VII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95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7620">
              <a:lnSpc>
                <a:spcPct val="100000"/>
              </a:lnSpc>
            </a:pPr>
            <a:r>
              <a:rPr dirty="0" sz="1200" spc="-10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397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membros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relacionados,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CONSELHO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ALIMENTAÇÃO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ESCOLAR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CAE,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nosso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município,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Quadriênio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2025/2029.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200" b="1">
                <a:latin typeface="Times New Roman"/>
                <a:cs typeface="Times New Roman"/>
              </a:rPr>
              <a:t>Segmento: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Poder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Executivo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 spc="-10">
                <a:latin typeface="Times New Roman"/>
                <a:cs typeface="Times New Roman"/>
              </a:rPr>
              <a:t>Irenilva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Souza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Cardoso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Titular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Fábio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Leonardo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Campos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Suplente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b="1">
                <a:latin typeface="Times New Roman"/>
                <a:cs typeface="Times New Roman"/>
              </a:rPr>
              <a:t>Segmento: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Entidade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Trabalhadores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 </a:t>
            </a:r>
            <a:r>
              <a:rPr dirty="0" sz="1200" spc="-10" b="1">
                <a:latin typeface="Times New Roman"/>
                <a:cs typeface="Times New Roman"/>
              </a:rPr>
              <a:t>Educação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Andrea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Lúcia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Cruz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Ramos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Titular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Ana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Lúcia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Bruno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 –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Suplente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Raphael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Barros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Teixeira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Titular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Sônia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Ferreira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Xavier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Gregio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Suplente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 b="1">
                <a:latin typeface="Times New Roman"/>
                <a:cs typeface="Times New Roman"/>
              </a:rPr>
              <a:t>Segmento: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Pais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Alunos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Juliane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Costa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Titular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Monica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Barbosa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Suplente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Renata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Cristina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Mendes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Titular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Segmento: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Entidade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Civil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Organizada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Ricardo 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Andrade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Cruz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Titular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Mirian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Fernandes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Costa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Suplente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Laerte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Alves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Chagas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Titular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Zuleica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Martins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Suplente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0795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0"/>
              </a:spcBef>
            </a:pPr>
            <a:endParaRPr sz="1200">
              <a:latin typeface="Times New Roman"/>
              <a:cs typeface="Times New Roman"/>
            </a:endParaRPr>
          </a:p>
          <a:p>
            <a:pPr marL="3707765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10">
                <a:latin typeface="Times New Roman"/>
                <a:cs typeface="Times New Roman"/>
              </a:rPr>
              <a:t>Registre-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18282" y="9344355"/>
            <a:ext cx="2059939" cy="38227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231775" marR="5080" indent="-21971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Times New Roman"/>
                <a:cs typeface="Times New Roman"/>
              </a:rPr>
              <a:t>LUCAS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DUTRA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SANTOS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Usuário do Windows</dc:creator>
  <dcterms:created xsi:type="dcterms:W3CDTF">2025-10-16T15:44:26Z</dcterms:created>
  <dcterms:modified xsi:type="dcterms:W3CDTF">2025-10-16T15:44:26Z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