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84045" y="2069718"/>
            <a:ext cx="38855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307/25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SETEMBRO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24580"/>
            <a:ext cx="62401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173473"/>
            <a:ext cx="6242685" cy="199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ct val="95400"/>
              </a:lnSpc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3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ROSEMARY</a:t>
            </a:r>
            <a:r>
              <a:rPr dirty="0" sz="1200" spc="4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SILVA,</a:t>
            </a:r>
            <a:r>
              <a:rPr dirty="0" sz="1200" spc="4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13496,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1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Prêmio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02/10/2025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30/12/2025,</a:t>
            </a:r>
            <a:r>
              <a:rPr dirty="0" sz="1200" spc="2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102,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II,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conforme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10985/2025.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200">
              <a:latin typeface="Arial"/>
              <a:cs typeface="Arial"/>
            </a:endParaRPr>
          </a:p>
          <a:p>
            <a:pPr marL="359219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3210" y="7127875"/>
            <a:ext cx="2464435" cy="5588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ctr" marL="12700" marR="508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2025-10-16T15:47:07Z</dcterms:created>
  <dcterms:modified xsi:type="dcterms:W3CDTF">2025-10-16T15:47:07Z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2025-10-16T00:00:00Z</vt:filetime>
  </property>
  <property fmtid="{D5CDD505-2E9C-101B-9397-08002B2CF9AE}" pid="5" name="Producer">
    <vt:lpwstr>www.ilovepdf.com</vt:lpwstr>
  </property>
</Properties>
</file>