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9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4045" y="2069718"/>
            <a:ext cx="38855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306/25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3124580"/>
            <a:ext cx="624014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173473"/>
            <a:ext cx="6242685" cy="199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10795">
              <a:lnSpc>
                <a:spcPct val="95400"/>
              </a:lnSpc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ELIANE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CARVALHO</a:t>
            </a:r>
            <a:r>
              <a:rPr dirty="0" sz="1200" spc="3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RIBEIRO,</a:t>
            </a:r>
            <a:r>
              <a:rPr dirty="0" sz="1200" spc="3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13005,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01/09/2025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29/11/2025,</a:t>
            </a:r>
            <a:r>
              <a:rPr dirty="0" sz="1200" spc="1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acordo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</a:t>
            </a:r>
            <a:r>
              <a:rPr dirty="0" sz="1200" spc="-10" b="1">
                <a:latin typeface="Arial"/>
                <a:cs typeface="Arial"/>
              </a:rPr>
              <a:t>10934/2025.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00">
              <a:latin typeface="Arial"/>
              <a:cs typeface="Arial"/>
            </a:endParaRPr>
          </a:p>
          <a:p>
            <a:pPr marL="359219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3210" y="7127875"/>
            <a:ext cx="2464435" cy="558800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algn="ctr" marL="12700" marR="5080">
              <a:lnSpc>
                <a:spcPts val="1370"/>
              </a:lnSpc>
              <a:spcBef>
                <a:spcPts val="204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5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2025-10-16T15:57:05Z</dcterms:created>
  <dcterms:modified xsi:type="dcterms:W3CDTF">2025-10-16T15:57:05Z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