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305/25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25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HELENA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 spc="80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OLIVEIRA </a:t>
            </a:r>
            <a:r>
              <a:rPr dirty="0" sz="1200" b="1">
                <a:latin typeface="Arial"/>
                <a:cs typeface="Arial"/>
              </a:rPr>
              <a:t>PEREIRA,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13462,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90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08/10/2025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b="1">
                <a:latin typeface="Arial"/>
                <a:cs typeface="Arial"/>
              </a:rPr>
              <a:t>05/01/2026,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8682/2025.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2025-10-16T16:00:50Z</dcterms:created>
  <dcterms:modified xsi:type="dcterms:W3CDTF">2025-10-16T16:00:50Z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