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84045" y="2069718"/>
            <a:ext cx="38855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304/25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7620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FATIMA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CARVALHO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PAULA,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nº. </a:t>
            </a:r>
            <a:r>
              <a:rPr dirty="0" sz="1200" b="1">
                <a:latin typeface="Arial"/>
                <a:cs typeface="Arial"/>
              </a:rPr>
              <a:t>11417,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23/09/2025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21/12/2025,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dos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3045/2025.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2025-10-16T16:02:24Z</dcterms:created>
  <dcterms:modified xsi:type="dcterms:W3CDTF">2025-10-16T16:02:24Z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