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2069718"/>
            <a:ext cx="388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303/25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762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DANIEL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SILVA BARROSO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PESSOA,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11910,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23/09/2025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21/12/2025,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3029/2025.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2025-10-16T16:13:44Z</dcterms:created>
  <dcterms:modified xsi:type="dcterms:W3CDTF">2025-10-16T16:13:44Z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