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67967" y="2133726"/>
            <a:ext cx="4206240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Nº.</a:t>
            </a:r>
            <a:r>
              <a:rPr dirty="0" sz="1400" spc="3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301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17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FEVEREIRO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362325"/>
            <a:ext cx="6328410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2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 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975351"/>
            <a:ext cx="6330950" cy="90931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EMANUELI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BRAGA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290433409, </a:t>
            </a:r>
            <a:r>
              <a:rPr dirty="0" sz="1200" b="1">
                <a:latin typeface="Arial"/>
                <a:cs typeface="Arial"/>
              </a:rPr>
              <a:t>lotada</a:t>
            </a:r>
            <a:r>
              <a:rPr dirty="0" sz="1200">
                <a:latin typeface="Arial MT"/>
                <a:cs typeface="Arial MT"/>
              </a:rPr>
              <a:t>(o) na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Assistência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Social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Direitos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Humanos,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 dias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Matrimônio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112,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112,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-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13/09/2025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a </a:t>
            </a:r>
            <a:r>
              <a:rPr dirty="0" sz="1200" b="1">
                <a:latin typeface="Arial"/>
                <a:cs typeface="Arial"/>
              </a:rPr>
              <a:t>19/09/2025,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11845//2025.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75150" y="638073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35985" y="7432675"/>
            <a:ext cx="246126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4470" marR="5080" indent="-19240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marL="613410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2025-10-16T16:15:46Z</dcterms:created>
  <dcterms:modified xsi:type="dcterms:W3CDTF">2025-10-16T16:15:46Z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