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24660" y="2245861"/>
            <a:ext cx="42011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0308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SETEMBRO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059677"/>
            <a:ext cx="3021965" cy="6496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4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3059677"/>
            <a:ext cx="3100705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472440">
              <a:lnSpc>
                <a:spcPts val="1620"/>
              </a:lnSpc>
              <a:spcBef>
                <a:spcPts val="204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289545"/>
            <a:ext cx="623760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27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27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27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SONIA</a:t>
            </a:r>
            <a:r>
              <a:rPr dirty="0" sz="1400" spc="275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FERREIRA</a:t>
            </a:r>
            <a:r>
              <a:rPr dirty="0" sz="1400" spc="275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XAVIER</a:t>
            </a:r>
            <a:r>
              <a:rPr dirty="0" sz="1400" spc="280" b="1">
                <a:latin typeface="Times New Roman"/>
                <a:cs typeface="Times New Roman"/>
              </a:rPr>
              <a:t>   </a:t>
            </a:r>
            <a:r>
              <a:rPr dirty="0" sz="1400" spc="-10" b="1">
                <a:latin typeface="Times New Roman"/>
                <a:cs typeface="Times New Roman"/>
              </a:rPr>
              <a:t>GREGIO,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3344,</a:t>
            </a:r>
            <a:r>
              <a:rPr dirty="0" sz="1400" spc="8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95" b="1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04/08/2025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01/11/2025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9275/2025.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535921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765789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- 11 LICENÃ⁄A PRÃ−MIO - SONIA FERREIRA XAVIER - MARCIA APARECIDA SOUZA DA GRAÃ⁄A - MARIA REGINA DE SOUZA MORAES - SONIA REGINA PEREIRA</dc:title>
  <dcterms:created xsi:type="dcterms:W3CDTF">2025-10-16T16:29:09Z</dcterms:created>
  <dcterms:modified xsi:type="dcterms:W3CDTF">2025-10-16T16:29:09Z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