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724660" y="2030977"/>
            <a:ext cx="42011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0310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846317"/>
            <a:ext cx="3021965" cy="6483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0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2846317"/>
            <a:ext cx="310070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472440">
              <a:lnSpc>
                <a:spcPts val="1610"/>
              </a:lnSpc>
              <a:spcBef>
                <a:spcPts val="215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6627" y="4076185"/>
            <a:ext cx="6238240" cy="166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</a:pPr>
            <a:r>
              <a:rPr dirty="0" sz="1400">
                <a:latin typeface="Times New Roman"/>
                <a:cs typeface="Times New Roman"/>
              </a:rPr>
              <a:t>Concedera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4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b="1">
                <a:latin typeface="Times New Roman"/>
                <a:cs typeface="Times New Roman"/>
              </a:rPr>
              <a:t>MARIA</a:t>
            </a:r>
            <a:r>
              <a:rPr dirty="0" sz="1400" spc="41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REGINA</a:t>
            </a:r>
            <a:r>
              <a:rPr dirty="0" sz="1400" spc="420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434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41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MORAES, </a:t>
            </a:r>
            <a:r>
              <a:rPr dirty="0" sz="1400">
                <a:latin typeface="Times New Roman"/>
                <a:cs typeface="Times New Roman"/>
              </a:rPr>
              <a:t>matrículan.º</a:t>
            </a:r>
            <a:r>
              <a:rPr dirty="0" sz="1400" b="1">
                <a:latin typeface="Times New Roman"/>
                <a:cs typeface="Times New Roman"/>
              </a:rPr>
              <a:t>2762,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lotada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(o)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naSecretaria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90</a:t>
            </a:r>
            <a:r>
              <a:rPr dirty="0" sz="1400" spc="90" b="1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(noventa) </a:t>
            </a: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01/09/2025</a:t>
            </a:r>
            <a:r>
              <a:rPr dirty="0" sz="1400" spc="405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a </a:t>
            </a:r>
            <a:r>
              <a:rPr dirty="0" sz="1400" b="1">
                <a:latin typeface="Times New Roman"/>
                <a:cs typeface="Times New Roman"/>
              </a:rPr>
              <a:t>29/11/2025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10549/2025.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284979" y="6321037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312924" y="7550904"/>
            <a:ext cx="3024505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ctr" marL="12700" marR="5080" indent="635">
              <a:lnSpc>
                <a:spcPct val="96100"/>
              </a:lnSpc>
              <a:spcBef>
                <a:spcPts val="170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- 11 LICENÃ⁄A PRÃ−MIO - SONIA FERREIRA XAVIER - MARCIA APARECIDA SOUZA DA GRAÃ⁄A - MARIA REGINA DE SOUZA MORAES - SONIA REGINA PEREIRA</dc:title>
  <dcterms:created xsi:type="dcterms:W3CDTF">2025-10-16T16:34:26Z</dcterms:created>
  <dcterms:modified xsi:type="dcterms:W3CDTF">2025-10-16T16:34:26Z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