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5181"/>
            <a:ext cx="2643505" cy="63944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58419">
              <a:lnSpc>
                <a:spcPts val="1610"/>
              </a:lnSpc>
              <a:spcBef>
                <a:spcPts val="21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95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1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2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706627" y="1915154"/>
            <a:ext cx="6236335" cy="909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635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N.º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0313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29 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SETEMBRO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2025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Arial"/>
              <a:cs typeface="Arial"/>
            </a:endParaRPr>
          </a:p>
          <a:p>
            <a:pPr marL="12700" marR="5080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4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4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45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Decreto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n.º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0673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16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março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</a:t>
            </a:r>
            <a:r>
              <a:rPr dirty="0" sz="1200" spc="-10">
                <a:latin typeface="Arial MT"/>
                <a:cs typeface="Arial MT"/>
              </a:rPr>
              <a:t>2010.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138164" y="3317234"/>
            <a:ext cx="80518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4018274"/>
            <a:ext cx="6236970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(à)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BEATRIZ</a:t>
            </a:r>
            <a:r>
              <a:rPr dirty="0" sz="1200" spc="3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AGUIAR</a:t>
            </a:r>
            <a:r>
              <a:rPr dirty="0" sz="1200" spc="3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SILVA</a:t>
            </a:r>
            <a:r>
              <a:rPr dirty="0" sz="1200" spc="3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PEÇANHA,</a:t>
            </a:r>
            <a:r>
              <a:rPr dirty="0" sz="1200" spc="35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n.º </a:t>
            </a:r>
            <a:r>
              <a:rPr dirty="0" sz="1200" b="1">
                <a:latin typeface="Arial"/>
                <a:cs typeface="Arial"/>
              </a:rPr>
              <a:t>13396,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60</a:t>
            </a:r>
            <a:r>
              <a:rPr dirty="0" sz="1200" spc="29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(sessenta)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Prorrogação</a:t>
            </a:r>
            <a:r>
              <a:rPr dirty="0" sz="1200" spc="315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da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75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Maternidade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5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5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15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15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50">
                <a:latin typeface="Arial MT"/>
                <a:cs typeface="Arial MT"/>
              </a:rPr>
              <a:t>  </a:t>
            </a:r>
            <a:r>
              <a:rPr dirty="0" sz="1200" b="1">
                <a:latin typeface="Arial"/>
                <a:cs typeface="Arial"/>
              </a:rPr>
              <a:t>12/09/2025</a:t>
            </a:r>
            <a:r>
              <a:rPr dirty="0" sz="1200" spc="155" b="1">
                <a:latin typeface="Arial"/>
                <a:cs typeface="Arial"/>
              </a:rPr>
              <a:t> 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5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155">
                <a:latin typeface="Arial MT"/>
                <a:cs typeface="Arial MT"/>
              </a:rPr>
              <a:t> 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 b="1">
                <a:latin typeface="Arial"/>
                <a:cs typeface="Arial"/>
              </a:rPr>
              <a:t>10/11/2025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n.º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8582/2025.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524509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405888" y="6734042"/>
            <a:ext cx="2839720" cy="55943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ctr" marL="12065" marR="5080" indent="-1905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Jonathan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Carlos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 </a:t>
            </a:r>
            <a:r>
              <a:rPr dirty="0" sz="1200" spc="-10" b="1">
                <a:latin typeface="Arial"/>
                <a:cs typeface="Arial"/>
              </a:rPr>
              <a:t>Werneck </a:t>
            </a:r>
            <a:r>
              <a:rPr dirty="0" sz="1200" b="1">
                <a:latin typeface="Arial"/>
                <a:cs typeface="Arial"/>
              </a:rPr>
              <a:t>Secretário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Administração </a:t>
            </a:r>
            <a:r>
              <a:rPr dirty="0" sz="1200" b="1">
                <a:latin typeface="Arial"/>
                <a:cs typeface="Arial"/>
              </a:rPr>
              <a:t>Matr.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290433926 –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PMS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- 12 PRORROGAÃ⁄Ã…O DE LICENÃ⁄A MATERNIDADE -TFATIMA CRISTINA FELIX DA COSTA - ANA CARLA DOS SANTOS SILVA - BEATRIZ DE AGUIAR SILVA</dc:title>
  <dcterms:created xsi:type="dcterms:W3CDTF">2025-10-16T16:39:53Z</dcterms:created>
  <dcterms:modified xsi:type="dcterms:W3CDTF">2025-10-16T16:39:53Z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LastSaved">
    <vt:filetime>2025-10-16T00:00:00Z</vt:filetime>
  </property>
  <property fmtid="{D5CDD505-2E9C-101B-9397-08002B2CF9AE}" pid="4" name="Producer">
    <vt:lpwstr>Microsoft: Print To PDF</vt:lpwstr>
  </property>
</Properties>
</file>