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1739894"/>
            <a:ext cx="6236335" cy="90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N.º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0314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38164" y="3141974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384301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14000,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29/09/2025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9708/2025.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50698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5888" y="6558782"/>
            <a:ext cx="283972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 indent="-19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 </a:t>
            </a: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290433926 –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PMS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- 12 PRORROGAÃ⁄Ã…O DE LICENÃ⁄A MATERNIDADE -TFATIMA CRISTINA FELIX DA COSTA - ANA CARLA DOS SANTOS SILVA - BEATRIZ DE AGUIAR SILVA</dc:title>
  <dcterms:created xsi:type="dcterms:W3CDTF">2025-10-16T16:42:01Z</dcterms:created>
  <dcterms:modified xsi:type="dcterms:W3CDTF">2025-10-16T16:42:01Z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