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39546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820416" y="2681725"/>
            <a:ext cx="367411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599/2025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08 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503161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22680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BARBARA</a:t>
            </a:r>
            <a:r>
              <a:rPr dirty="0" sz="1200" spc="12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3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GARCIA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290434766</a:t>
            </a:r>
            <a:r>
              <a:rPr dirty="0" sz="1200" spc="13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CIÊNCIA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TECNOLOGIA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Ciência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Tecnologia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retroagidos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35735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289304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2025-10-16T16:46:21Z</dcterms:created>
  <dcterms:modified xsi:type="dcterms:W3CDTF">2025-10-16T16:46:21Z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