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650/2025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THAIS</a:t>
            </a:r>
            <a:r>
              <a:rPr dirty="0" sz="1200" spc="27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PAULA</a:t>
            </a:r>
            <a:r>
              <a:rPr dirty="0" sz="1200" spc="27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BATISTA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290435304</a:t>
            </a:r>
            <a:r>
              <a:rPr dirty="0" sz="1200" spc="27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8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CIÊNCIA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TECNOLOGIA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Ciência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Tecnologia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retroagidos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2025-10-16T17:08:48Z</dcterms:created>
  <dcterms:modified xsi:type="dcterms:W3CDTF">2025-10-16T17:08:48Z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