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96616" y="2393690"/>
            <a:ext cx="359727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653/2025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de19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motivo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falecimento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MARCIA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ANTONIA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BELLO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MENEZES,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3310,</a:t>
            </a:r>
            <a:r>
              <a:rPr dirty="0" sz="1200" spc="30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3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3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TELEFONISTA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31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07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42467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2675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2025-10-16T17:10:45Z</dcterms:created>
  <dcterms:modified xsi:type="dcterms:W3CDTF">2025-10-16T17:10:45Z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