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39546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681725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663/2025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23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503161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22680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b="1">
                <a:latin typeface="Arial"/>
                <a:cs typeface="Arial"/>
              </a:rPr>
              <a:t>CATIANE</a:t>
            </a:r>
            <a:r>
              <a:rPr dirty="0" sz="1200" spc="45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CARVALHO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5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290435332</a:t>
            </a:r>
            <a:r>
              <a:rPr dirty="0" sz="1200" spc="45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44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3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PESSOAL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35735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1289304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PUBLICADAS ADM 30 DE SETEMBRO 2025</dc:title>
  <dcterms:created xsi:type="dcterms:W3CDTF">2025-10-16T17:12:28Z</dcterms:created>
  <dcterms:modified xsi:type="dcterms:W3CDTF">2025-10-16T17:12:28Z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