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7816" y="1044949"/>
            <a:ext cx="3390900" cy="44513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50"/>
              </a:lnSpc>
              <a:spcBef>
                <a:spcPts val="10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endParaRPr sz="1400">
              <a:latin typeface="Times New Roman"/>
              <a:cs typeface="Times New Roman"/>
            </a:endParaRPr>
          </a:p>
          <a:p>
            <a:pPr marL="811530">
              <a:lnSpc>
                <a:spcPts val="1650"/>
              </a:lnSpc>
            </a:pP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34488" y="2331204"/>
            <a:ext cx="386080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669/2025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26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setembro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7816" y="3152642"/>
            <a:ext cx="5426075" cy="9359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5715">
              <a:lnSpc>
                <a:spcPct val="100000"/>
              </a:lnSpc>
              <a:spcBef>
                <a:spcPts val="1250"/>
              </a:spcBef>
            </a:pPr>
            <a:r>
              <a:rPr dirty="0" sz="1400" spc="-10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4876286"/>
            <a:ext cx="5541010" cy="13442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b="1">
                <a:latin typeface="Arial"/>
                <a:cs typeface="Arial"/>
              </a:rPr>
              <a:t>MARIANA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CONCEIÇÃO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290435351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CHEFE</a:t>
            </a:r>
            <a:r>
              <a:rPr dirty="0" sz="1200" spc="9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8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90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8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Administração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do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setembro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200">
              <a:latin typeface="Arial MT"/>
              <a:cs typeface="Arial MT"/>
            </a:endParaRPr>
          </a:p>
          <a:p>
            <a:pPr marL="2859405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21327" y="7006837"/>
            <a:ext cx="247142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13690" marR="5080" indent="-30162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552" y="938783"/>
            <a:ext cx="772668" cy="7254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- 1 PORTARIAS PUBLICADAS ADM 30 DE SETEMBRO 2025</dc:title>
  <dcterms:created xsi:type="dcterms:W3CDTF">2025-10-16T17:14:15Z</dcterms:created>
  <dcterms:modified xsi:type="dcterms:W3CDTF">2025-10-16T17:14:15Z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