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67816" y="1044949"/>
            <a:ext cx="3390900" cy="445134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ts val="1650"/>
              </a:lnSpc>
              <a:spcBef>
                <a:spcPts val="10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endParaRPr sz="1400">
              <a:latin typeface="Times New Roman"/>
              <a:cs typeface="Times New Roman"/>
            </a:endParaRPr>
          </a:p>
          <a:p>
            <a:pPr marL="811530">
              <a:lnSpc>
                <a:spcPts val="1650"/>
              </a:lnSpc>
            </a:pP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3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634488" y="2331204"/>
            <a:ext cx="3860800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>
                <a:latin typeface="Times New Roman"/>
                <a:cs typeface="Times New Roman"/>
              </a:rPr>
              <a:t>PORTARIA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Nº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670/2025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26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setembro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2025.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067816" y="3152642"/>
            <a:ext cx="5426075" cy="93599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SEROPÉDICA,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Janeiro, </a:t>
            </a:r>
            <a:r>
              <a:rPr dirty="0" sz="1200" b="1">
                <a:latin typeface="Arial"/>
                <a:cs typeface="Arial"/>
              </a:rPr>
              <a:t>no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uso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suas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atribuições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que</a:t>
            </a:r>
            <a:r>
              <a:rPr dirty="0" sz="1200" spc="1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lhe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são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conferidas,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forma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1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74, </a:t>
            </a:r>
            <a:r>
              <a:rPr dirty="0" sz="1200" b="1">
                <a:latin typeface="Arial"/>
                <a:cs typeface="Arial"/>
              </a:rPr>
              <a:t>incisos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VII,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 Lei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Orgânica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Município.</a:t>
            </a:r>
            <a:endParaRPr sz="1200">
              <a:latin typeface="Arial"/>
              <a:cs typeface="Arial"/>
            </a:endParaRPr>
          </a:p>
          <a:p>
            <a:pPr algn="r" marR="5715">
              <a:lnSpc>
                <a:spcPct val="100000"/>
              </a:lnSpc>
              <a:spcBef>
                <a:spcPts val="1250"/>
              </a:spcBef>
            </a:pPr>
            <a:r>
              <a:rPr dirty="0" sz="1400" spc="-10">
                <a:latin typeface="Times New Roman"/>
                <a:cs typeface="Times New Roman"/>
              </a:rPr>
              <a:t>RESOLVE: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53516" y="4876286"/>
            <a:ext cx="5541010" cy="13442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Nomear</a:t>
            </a:r>
            <a:r>
              <a:rPr dirty="0" sz="1200" b="1">
                <a:latin typeface="Arial"/>
                <a:cs typeface="Arial"/>
              </a:rPr>
              <a:t>LUCAS</a:t>
            </a:r>
            <a:r>
              <a:rPr dirty="0" sz="1200" spc="425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MOTTA</a:t>
            </a:r>
            <a:r>
              <a:rPr dirty="0" sz="1200" spc="415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MIRANDA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434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425">
                <a:latin typeface="Arial MT"/>
                <a:cs typeface="Arial MT"/>
              </a:rPr>
              <a:t>  </a:t>
            </a:r>
            <a:r>
              <a:rPr dirty="0" sz="1200" b="1">
                <a:latin typeface="Arial"/>
                <a:cs typeface="Arial"/>
              </a:rPr>
              <a:t>290435353</a:t>
            </a:r>
            <a:r>
              <a:rPr dirty="0" sz="1200" spc="425" b="1">
                <a:latin typeface="Arial"/>
                <a:cs typeface="Arial"/>
              </a:rPr>
              <a:t> 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430">
                <a:latin typeface="Arial MT"/>
                <a:cs typeface="Arial MT"/>
              </a:rPr>
              <a:t>  </a:t>
            </a:r>
            <a:r>
              <a:rPr dirty="0" sz="1200" spc="-10">
                <a:latin typeface="Arial MT"/>
                <a:cs typeface="Arial MT"/>
              </a:rPr>
              <a:t>Cargo </a:t>
            </a:r>
            <a:r>
              <a:rPr dirty="0" sz="1200">
                <a:latin typeface="Arial MT"/>
                <a:cs typeface="Arial MT"/>
              </a:rPr>
              <a:t>Comissionado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DIRETOR</a:t>
            </a:r>
            <a:r>
              <a:rPr dirty="0" sz="1200" spc="8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ADMINISTRATIVO</a:t>
            </a:r>
            <a:r>
              <a:rPr dirty="0" sz="1200" spc="8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do </a:t>
            </a:r>
            <a:r>
              <a:rPr dirty="0" sz="1200">
                <a:latin typeface="Arial MT"/>
                <a:cs typeface="Arial MT"/>
              </a:rPr>
              <a:t>Município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tendo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retroagidos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setembro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 spc="-10">
                <a:latin typeface="Arial MT"/>
                <a:cs typeface="Arial MT"/>
              </a:rPr>
              <a:t>2025.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1200">
              <a:latin typeface="Arial MT"/>
              <a:cs typeface="Arial MT"/>
            </a:endParaRPr>
          </a:p>
          <a:p>
            <a:pPr marL="2859405">
              <a:lnSpc>
                <a:spcPct val="100000"/>
              </a:lnSpc>
              <a:spcBef>
                <a:spcPts val="5"/>
              </a:spcBef>
            </a:pPr>
            <a:r>
              <a:rPr dirty="0" sz="1400" spc="-10">
                <a:latin typeface="Times New Roman"/>
                <a:cs typeface="Times New Roman"/>
              </a:rPr>
              <a:t>Registre-</a:t>
            </a:r>
            <a:r>
              <a:rPr dirty="0" sz="1400">
                <a:latin typeface="Times New Roman"/>
                <a:cs typeface="Times New Roman"/>
              </a:rPr>
              <a:t>se,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publique-</a:t>
            </a:r>
            <a:r>
              <a:rPr dirty="0" sz="1400">
                <a:latin typeface="Times New Roman"/>
                <a:cs typeface="Times New Roman"/>
              </a:rPr>
              <a:t>se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Cumpra-</a:t>
            </a:r>
            <a:r>
              <a:rPr dirty="0" sz="1400" spc="-25">
                <a:latin typeface="Times New Roman"/>
                <a:cs typeface="Times New Roman"/>
              </a:rPr>
              <a:t>se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021327" y="7006837"/>
            <a:ext cx="2471420" cy="44386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313690" marR="5080" indent="-301625">
              <a:lnSpc>
                <a:spcPts val="1610"/>
              </a:lnSpc>
              <a:spcBef>
                <a:spcPts val="215"/>
              </a:spcBef>
            </a:pPr>
            <a:r>
              <a:rPr dirty="0" sz="1400" b="1">
                <a:latin typeface="Times New Roman"/>
                <a:cs typeface="Times New Roman"/>
              </a:rPr>
              <a:t>LUCAS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DUTRA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DOS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SANTOS </a:t>
            </a:r>
            <a:r>
              <a:rPr dirty="0" sz="1400" b="1">
                <a:latin typeface="Times New Roman"/>
                <a:cs typeface="Times New Roman"/>
              </a:rPr>
              <a:t>PREFEITO</a:t>
            </a:r>
            <a:r>
              <a:rPr dirty="0" sz="1400" spc="-5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MUNICIPAL</a:t>
            </a:r>
            <a:endParaRPr sz="1400">
              <a:latin typeface="Times New Roman"/>
              <a:cs typeface="Times New Roman"/>
            </a:endParaRPr>
          </a:p>
        </p:txBody>
      </p:sp>
      <p:pic>
        <p:nvPicPr>
          <p:cNvPr id="7" name="object 7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87552" y="938783"/>
            <a:ext cx="772668" cy="72542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- 1 PORTARIAS PUBLICADAS ADM 30 DE SETEMBRO 2025</dc:title>
  <dcterms:created xsi:type="dcterms:W3CDTF">2025-10-16T17:15:56Z</dcterms:created>
  <dcterms:modified xsi:type="dcterms:W3CDTF">2025-10-16T17:15:56Z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2025-10-16T00:00:00Z</vt:filetime>
  </property>
  <property fmtid="{D5CDD505-2E9C-101B-9397-08002B2CF9AE}" pid="3" name="LastSaved">
    <vt:filetime>2025-10-16T00:00:00Z</vt:filetime>
  </property>
  <property fmtid="{D5CDD505-2E9C-101B-9397-08002B2CF9AE}" pid="4" name="Producer">
    <vt:lpwstr>Microsoft: Print To PDF</vt:lpwstr>
  </property>
</Properties>
</file>