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671/2025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26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  <a:tabLst>
                <a:tab pos="1135380" algn="l"/>
                <a:tab pos="2397760" algn="l"/>
                <a:tab pos="2764155" algn="l"/>
                <a:tab pos="3891279" algn="l"/>
                <a:tab pos="5355590" algn="l"/>
              </a:tabLst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CARMO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MIRANDA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290435354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Comissionado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CORDENADOR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EXPEDIENTE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ADMINISTRATIVO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>
                <a:latin typeface="Arial MT"/>
                <a:cs typeface="Arial MT"/>
              </a:rPr>
              <a:t>da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 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 PORTARIAS PUBLICADAS ADM 30 DE SETEMBRO 2025</dc:title>
  <dcterms:created xsi:type="dcterms:W3CDTF">2025-10-16T17:17:54Z</dcterms:created>
  <dcterms:modified xsi:type="dcterms:W3CDTF">2025-10-16T17:17:54Z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