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66341" y="2088006"/>
            <a:ext cx="37172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N.º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0312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2966084"/>
            <a:ext cx="6231890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89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Lei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janeiro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014977"/>
            <a:ext cx="6240780" cy="1437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(à)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JEFFERSON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HERPO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n.º </a:t>
            </a:r>
            <a:r>
              <a:rPr dirty="0" sz="1200" b="1">
                <a:latin typeface="Arial"/>
                <a:cs typeface="Arial"/>
              </a:rPr>
              <a:t>290435067,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Pública,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(cinco)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Paternidade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473,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n.º </a:t>
            </a:r>
            <a:r>
              <a:rPr dirty="0" sz="1200">
                <a:latin typeface="Arial MT"/>
                <a:cs typeface="Arial MT"/>
              </a:rPr>
              <a:t>5.452/43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Consolidação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Trabalho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CLT,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período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15/09/2025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19/09/2025,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n.º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10597/2025.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5947917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173604" y="7347330"/>
            <a:ext cx="3303904" cy="64643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065" marR="5080" indent="-6350">
              <a:lnSpc>
                <a:spcPts val="1610"/>
              </a:lnSpc>
              <a:spcBef>
                <a:spcPts val="204"/>
              </a:spcBef>
            </a:pPr>
            <a:r>
              <a:rPr dirty="0" sz="1400" b="1">
                <a:latin typeface="Arial"/>
                <a:cs typeface="Arial"/>
              </a:rPr>
              <a:t>Jonathan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Carlos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Souza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Werneck </a:t>
            </a:r>
            <a:r>
              <a:rPr dirty="0" sz="1400" b="1">
                <a:latin typeface="Arial"/>
                <a:cs typeface="Arial"/>
              </a:rPr>
              <a:t>Secretário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Municipal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Administração </a:t>
            </a:r>
            <a:r>
              <a:rPr dirty="0" sz="1400" b="1">
                <a:latin typeface="Arial"/>
                <a:cs typeface="Arial"/>
              </a:rPr>
              <a:t>Matr.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290433926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–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PMS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2025-10-16T17:20:09Z</dcterms:created>
  <dcterms:modified xsi:type="dcterms:W3CDTF">2025-10-16T17:20:09Z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