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24220" y="384174"/>
            <a:ext cx="1243965" cy="77152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756272" y="9760237"/>
            <a:ext cx="101600" cy="1943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53436" y="356361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 indent="377825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8309" y="266064"/>
            <a:ext cx="885538" cy="98552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2024252" y="1450975"/>
            <a:ext cx="33356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673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29 SETEMBRO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438708" y="2273934"/>
            <a:ext cx="6416040" cy="17576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9525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Rio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suas </a:t>
            </a:r>
            <a:r>
              <a:rPr dirty="0" sz="1200">
                <a:latin typeface="Arial MT"/>
                <a:cs typeface="Arial MT"/>
              </a:rPr>
              <a:t>atribuições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são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conferidas,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Art.74,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inciso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IX,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Orgânica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Munícipio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Seropédica.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RESOLVE: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185"/>
              </a:spcBef>
            </a:pPr>
            <a:endParaRPr sz="1200">
              <a:latin typeface="Arial MT"/>
              <a:cs typeface="Arial MT"/>
            </a:endParaRPr>
          </a:p>
          <a:p>
            <a:pPr algn="just" marL="12700" marR="5715">
              <a:lnSpc>
                <a:spcPts val="1390"/>
              </a:lnSpc>
            </a:pPr>
            <a:r>
              <a:rPr dirty="0" sz="1200">
                <a:latin typeface="Arial MT"/>
                <a:cs typeface="Arial MT"/>
              </a:rPr>
              <a:t>Alterar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nível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do(a)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servidor(a)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relacionado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abaixo,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Art.07,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incisos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621/2016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junho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2016.</a:t>
            </a:r>
            <a:endParaRPr sz="1200">
              <a:latin typeface="Arial MT"/>
              <a:cs typeface="Arial MT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378256" y="5076443"/>
          <a:ext cx="7031355" cy="3498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7244"/>
                <a:gridCol w="603885"/>
                <a:gridCol w="3422015"/>
                <a:gridCol w="1530985"/>
                <a:gridCol w="577215"/>
              </a:tblGrid>
              <a:tr h="182880">
                <a:tc>
                  <a:txBody>
                    <a:bodyPr/>
                    <a:lstStyle/>
                    <a:p>
                      <a:pPr algn="ctr" marL="1270">
                        <a:lnSpc>
                          <a:spcPts val="134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Processo: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Mat.: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Nome: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Cargo: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ts val="134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Nível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9212/2025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ts val="122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1340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MONICA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LUCIANA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FERREIRA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MACEDO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ARAUJO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PROF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º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II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22,5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D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4283455" y="6210045"/>
            <a:ext cx="25774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649092" y="7670418"/>
            <a:ext cx="1995170" cy="3556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41300" marR="5080" indent="-229235">
              <a:lnSpc>
                <a:spcPts val="1270"/>
              </a:lnSpc>
              <a:spcBef>
                <a:spcPts val="185"/>
              </a:spcBef>
            </a:pPr>
            <a:r>
              <a:rPr dirty="0" sz="1100" spc="-10" b="1">
                <a:latin typeface="Arial"/>
                <a:cs typeface="Arial"/>
              </a:rPr>
              <a:t>LUCAS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-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SANTOS </a:t>
            </a:r>
            <a:r>
              <a:rPr dirty="0" sz="1100" b="1">
                <a:latin typeface="Arial"/>
                <a:cs typeface="Arial"/>
              </a:rPr>
              <a:t>PREFEITO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2025-10-16T17:22:29Z</dcterms:created>
  <dcterms:modified xsi:type="dcterms:W3CDTF">2025-10-16T17:22:29Z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