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656/2025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645" cy="1344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JULIANA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CAROLINE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MENDES,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290433383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84">
                <a:latin typeface="Arial MT"/>
                <a:cs typeface="Arial MT"/>
              </a:rPr>
              <a:t>  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484">
                <a:latin typeface="Arial MT"/>
                <a:cs typeface="Arial MT"/>
              </a:rPr>
              <a:t> 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484">
                <a:latin typeface="Arial MT"/>
                <a:cs typeface="Arial MT"/>
              </a:rPr>
              <a:t>  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484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90" b="1">
                <a:latin typeface="Arial"/>
                <a:cs typeface="Arial"/>
              </a:rPr>
              <a:t>   </a:t>
            </a:r>
            <a:r>
              <a:rPr dirty="0" sz="1200" spc="-10" b="1">
                <a:latin typeface="Arial"/>
                <a:cs typeface="Arial"/>
              </a:rPr>
              <a:t>EXPEDIENTE </a:t>
            </a:r>
            <a:r>
              <a:rPr dirty="0" sz="1200" b="1">
                <a:latin typeface="Arial"/>
                <a:cs typeface="Arial"/>
              </a:rPr>
              <a:t>ADMINISTRATIVO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PUBLICAÃ⁄Ã…O 29 DE SETEMBRO 2025</dc:title>
  <dcterms:created xsi:type="dcterms:W3CDTF">2025-10-16T17:26:34Z</dcterms:created>
  <dcterms:modified xsi:type="dcterms:W3CDTF">2025-10-16T17:26:34Z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