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7816" y="1395469"/>
            <a:ext cx="3390900" cy="44513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endParaRPr sz="1400">
              <a:latin typeface="Times New Roman"/>
              <a:cs typeface="Times New Roman"/>
            </a:endParaRPr>
          </a:p>
          <a:p>
            <a:pPr marL="811530">
              <a:lnSpc>
                <a:spcPts val="1650"/>
              </a:lnSpc>
            </a:pP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34488" y="2681725"/>
            <a:ext cx="386080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664/2025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23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setembro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3503161"/>
            <a:ext cx="5426075" cy="9359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125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5226806"/>
            <a:ext cx="5541010" cy="13442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b="1">
                <a:latin typeface="Arial"/>
                <a:cs typeface="Arial"/>
              </a:rPr>
              <a:t>SILVIA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AFFONSO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BROLO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CABRAL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290435228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ADMINISTRATIVO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setembro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5940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1327" y="735735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13690" marR="5080" indent="-30162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1289304"/>
            <a:ext cx="772668" cy="7254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 PORTARIAS PUBLICAÃ⁄Ã…O 29 DE SETEMBRO 2025</dc:title>
  <dcterms:created xsi:type="dcterms:W3CDTF">2025-10-16T17:34:13Z</dcterms:created>
  <dcterms:modified xsi:type="dcterms:W3CDTF">2025-10-16T17:34:13Z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