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22020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506465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668/2025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32790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42757"/>
            <a:ext cx="5541010" cy="137795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6300"/>
              </a:lnSpc>
              <a:spcBef>
                <a:spcPts val="165"/>
              </a:spcBef>
            </a:pPr>
            <a:r>
              <a:rPr dirty="0" sz="1400">
                <a:latin typeface="Times New Roman"/>
                <a:cs typeface="Times New Roman"/>
              </a:rPr>
              <a:t>Nomear</a:t>
            </a:r>
            <a:r>
              <a:rPr dirty="0" sz="1200" b="1">
                <a:latin typeface="Arial"/>
                <a:cs typeface="Arial"/>
              </a:rPr>
              <a:t>SILVIA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AFFONSO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BROLO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CABRAL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290435228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ALMOXARIFADO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114044"/>
            <a:ext cx="772668" cy="7254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PUBLICAÃ⁄Ã…O 29 DE SETEMBRO 2025</dc:title>
  <dcterms:created xsi:type="dcterms:W3CDTF">2025-10-16T17:36:07Z</dcterms:created>
  <dcterms:modified xsi:type="dcterms:W3CDTF">2025-10-16T17:36:07Z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